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a4e897477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6e682b3a64d14"/>
  </p:sldMasterIdLst>
  <p:sldIdLst>
    <p:sldId xmlns:r="http://schemas.openxmlformats.org/officeDocument/2006/relationships" id="256" r:id="R4ef60300481e43be"/>
    <p:sldId xmlns:r="http://schemas.openxmlformats.org/officeDocument/2006/relationships" id="257" r:id="R4c6dcd559169485f"/>
    <p:sldId xmlns:r="http://schemas.openxmlformats.org/officeDocument/2006/relationships" id="258" r:id="R5a7a9363196f4e53"/>
    <p:sldId xmlns:r="http://schemas.openxmlformats.org/officeDocument/2006/relationships" id="259" r:id="Rf32d92e0581c4e46"/>
    <p:sldId xmlns:r="http://schemas.openxmlformats.org/officeDocument/2006/relationships" id="260" r:id="Rc34324f48a314a2f"/>
    <p:sldId xmlns:r="http://schemas.openxmlformats.org/officeDocument/2006/relationships" id="261" r:id="R5520455c85614290"/>
    <p:sldId xmlns:r="http://schemas.openxmlformats.org/officeDocument/2006/relationships" id="262" r:id="R9e24a2446a7a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6e682b3a64d14" /><Relationship Type="http://schemas.openxmlformats.org/officeDocument/2006/relationships/slide" Target="/ppt/slides/slide1.xml" Id="R4ef60300481e43be" /><Relationship Type="http://schemas.openxmlformats.org/officeDocument/2006/relationships/slide" Target="/ppt/slides/slide2.xml" Id="R4c6dcd559169485f" /><Relationship Type="http://schemas.openxmlformats.org/officeDocument/2006/relationships/slide" Target="/ppt/slides/slide3.xml" Id="R5a7a9363196f4e53" /><Relationship Type="http://schemas.openxmlformats.org/officeDocument/2006/relationships/slide" Target="/ppt/slides/slide4.xml" Id="Rf32d92e0581c4e46" /><Relationship Type="http://schemas.openxmlformats.org/officeDocument/2006/relationships/slide" Target="/ppt/slides/slide5.xml" Id="Rc34324f48a314a2f" /><Relationship Type="http://schemas.openxmlformats.org/officeDocument/2006/relationships/slide" Target="/ppt/slides/slide6.xml" Id="R5520455c85614290" /><Relationship Type="http://schemas.openxmlformats.org/officeDocument/2006/relationships/slide" Target="/ppt/slides/slide7.xml" Id="R9e24a2446a7a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ee8fe832d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906e7234d48c7" /><Relationship Type="http://schemas.openxmlformats.org/officeDocument/2006/relationships/theme" Target="/ppt/slideMasters/theme/theme1.xml" Id="Re838829134bb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906e7234d48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691bf78f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e4e1c1ba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9a352b22c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820ce5b9e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79457211b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6ad0f974a4c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02b49ef50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