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ef947b2f3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f95c28600940be"/>
  </p:sldMasterIdLst>
  <p:sldIdLst>
    <p:sldId xmlns:r="http://schemas.openxmlformats.org/officeDocument/2006/relationships" id="256" r:id="R734bae7e5b054447"/>
    <p:sldId xmlns:r="http://schemas.openxmlformats.org/officeDocument/2006/relationships" id="257" r:id="R9c17e0a93ba64aed"/>
    <p:sldId xmlns:r="http://schemas.openxmlformats.org/officeDocument/2006/relationships" id="258" r:id="R054feab0f16d47c7"/>
    <p:sldId xmlns:r="http://schemas.openxmlformats.org/officeDocument/2006/relationships" id="259" r:id="R632c52e3506a46ae"/>
    <p:sldId xmlns:r="http://schemas.openxmlformats.org/officeDocument/2006/relationships" id="260" r:id="R97d1eca0872842e6"/>
    <p:sldId xmlns:r="http://schemas.openxmlformats.org/officeDocument/2006/relationships" id="261" r:id="Rd031a6b051fd4b3a"/>
    <p:sldId xmlns:r="http://schemas.openxmlformats.org/officeDocument/2006/relationships" id="262" r:id="R91fe6ea78a12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95c28600940be" /><Relationship Type="http://schemas.openxmlformats.org/officeDocument/2006/relationships/slide" Target="/ppt/slides/slide1.xml" Id="R734bae7e5b054447" /><Relationship Type="http://schemas.openxmlformats.org/officeDocument/2006/relationships/slide" Target="/ppt/slides/slide2.xml" Id="R9c17e0a93ba64aed" /><Relationship Type="http://schemas.openxmlformats.org/officeDocument/2006/relationships/slide" Target="/ppt/slides/slide3.xml" Id="R054feab0f16d47c7" /><Relationship Type="http://schemas.openxmlformats.org/officeDocument/2006/relationships/slide" Target="/ppt/slides/slide4.xml" Id="R632c52e3506a46ae" /><Relationship Type="http://schemas.openxmlformats.org/officeDocument/2006/relationships/slide" Target="/ppt/slides/slide5.xml" Id="R97d1eca0872842e6" /><Relationship Type="http://schemas.openxmlformats.org/officeDocument/2006/relationships/slide" Target="/ppt/slides/slide6.xml" Id="Rd031a6b051fd4b3a" /><Relationship Type="http://schemas.openxmlformats.org/officeDocument/2006/relationships/slide" Target="/ppt/slides/slide7.xml" Id="R91fe6ea78a12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24f3522f9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cde2750f74406" /><Relationship Type="http://schemas.openxmlformats.org/officeDocument/2006/relationships/theme" Target="/ppt/slideMasters/theme/theme1.xml" Id="Ra5a0eaca64bc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cde2750f7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343d9584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249def5ec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fbc13298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375745e09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a9a2668cf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361e7952b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b7e987978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KIRSTI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RÆG KIRSTI MERETE BØE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923 478 175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