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950499d7e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bfd0270c5477b"/>
  </p:sldMasterIdLst>
  <p:sldIdLst>
    <p:sldId xmlns:r="http://schemas.openxmlformats.org/officeDocument/2006/relationships" id="256" r:id="R42ebd2cfa9d840a0"/>
    <p:sldId xmlns:r="http://schemas.openxmlformats.org/officeDocument/2006/relationships" id="257" r:id="Rbfe6e36a14194eca"/>
    <p:sldId xmlns:r="http://schemas.openxmlformats.org/officeDocument/2006/relationships" id="258" r:id="Rc4c8a676237542f3"/>
    <p:sldId xmlns:r="http://schemas.openxmlformats.org/officeDocument/2006/relationships" id="259" r:id="R2ff67960b2cd45af"/>
    <p:sldId xmlns:r="http://schemas.openxmlformats.org/officeDocument/2006/relationships" id="260" r:id="R1b7a1f0882844488"/>
    <p:sldId xmlns:r="http://schemas.openxmlformats.org/officeDocument/2006/relationships" id="261" r:id="R7f2ef2cbc3cc4424"/>
    <p:sldId xmlns:r="http://schemas.openxmlformats.org/officeDocument/2006/relationships" id="262" r:id="R0a5076e87586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bfd0270c5477b" /><Relationship Type="http://schemas.openxmlformats.org/officeDocument/2006/relationships/slide" Target="/ppt/slides/slide1.xml" Id="R42ebd2cfa9d840a0" /><Relationship Type="http://schemas.openxmlformats.org/officeDocument/2006/relationships/slide" Target="/ppt/slides/slide2.xml" Id="Rbfe6e36a14194eca" /><Relationship Type="http://schemas.openxmlformats.org/officeDocument/2006/relationships/slide" Target="/ppt/slides/slide3.xml" Id="Rc4c8a676237542f3" /><Relationship Type="http://schemas.openxmlformats.org/officeDocument/2006/relationships/slide" Target="/ppt/slides/slide4.xml" Id="R2ff67960b2cd45af" /><Relationship Type="http://schemas.openxmlformats.org/officeDocument/2006/relationships/slide" Target="/ppt/slides/slide5.xml" Id="R1b7a1f0882844488" /><Relationship Type="http://schemas.openxmlformats.org/officeDocument/2006/relationships/slide" Target="/ppt/slides/slide6.xml" Id="R7f2ef2cbc3cc4424" /><Relationship Type="http://schemas.openxmlformats.org/officeDocument/2006/relationships/slide" Target="/ppt/slides/slide7.xml" Id="R0a5076e87586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6b7ed6d92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de842857458b" /><Relationship Type="http://schemas.openxmlformats.org/officeDocument/2006/relationships/theme" Target="/ppt/slideMasters/theme/theme1.xml" Id="Rd002f7598349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0de842857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db4963ef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4a6860fe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7c9d5a67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5f161da33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9e40d752c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2c21aef0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ca0b16a6f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LINLIN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