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6b522fd4b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6390eef1b4718"/>
  </p:sldMasterIdLst>
  <p:sldIdLst>
    <p:sldId xmlns:r="http://schemas.openxmlformats.org/officeDocument/2006/relationships" id="256" r:id="Ra09ca704330341ad"/>
    <p:sldId xmlns:r="http://schemas.openxmlformats.org/officeDocument/2006/relationships" id="257" r:id="Rb3987f0510044dc1"/>
    <p:sldId xmlns:r="http://schemas.openxmlformats.org/officeDocument/2006/relationships" id="258" r:id="R56b7d239bb32424a"/>
    <p:sldId xmlns:r="http://schemas.openxmlformats.org/officeDocument/2006/relationships" id="259" r:id="R71a4a3cad4694574"/>
    <p:sldId xmlns:r="http://schemas.openxmlformats.org/officeDocument/2006/relationships" id="260" r:id="Ra9f254a11cd14d79"/>
    <p:sldId xmlns:r="http://schemas.openxmlformats.org/officeDocument/2006/relationships" id="261" r:id="R20bc3527bd5c4518"/>
    <p:sldId xmlns:r="http://schemas.openxmlformats.org/officeDocument/2006/relationships" id="262" r:id="Rc61ef9daa8c5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6390eef1b4718" /><Relationship Type="http://schemas.openxmlformats.org/officeDocument/2006/relationships/slide" Target="/ppt/slides/slide1.xml" Id="Ra09ca704330341ad" /><Relationship Type="http://schemas.openxmlformats.org/officeDocument/2006/relationships/slide" Target="/ppt/slides/slide2.xml" Id="Rb3987f0510044dc1" /><Relationship Type="http://schemas.openxmlformats.org/officeDocument/2006/relationships/slide" Target="/ppt/slides/slide3.xml" Id="R56b7d239bb32424a" /><Relationship Type="http://schemas.openxmlformats.org/officeDocument/2006/relationships/slide" Target="/ppt/slides/slide4.xml" Id="R71a4a3cad4694574" /><Relationship Type="http://schemas.openxmlformats.org/officeDocument/2006/relationships/slide" Target="/ppt/slides/slide5.xml" Id="Ra9f254a11cd14d79" /><Relationship Type="http://schemas.openxmlformats.org/officeDocument/2006/relationships/slide" Target="/ppt/slides/slide6.xml" Id="R20bc3527bd5c4518" /><Relationship Type="http://schemas.openxmlformats.org/officeDocument/2006/relationships/slide" Target="/ppt/slides/slide7.xml" Id="Rc61ef9daa8c5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e0bf53cc8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495143344a5d" /><Relationship Type="http://schemas.openxmlformats.org/officeDocument/2006/relationships/theme" Target="/ppt/slideMasters/theme/theme1.xml" Id="Rb8815143d4b0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249514334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6fdaa6a4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0701b4df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0aa580738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b573affd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f53deced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c1de6121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fb17c173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