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25297f931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db2809b4c14148"/>
  </p:sldMasterIdLst>
  <p:sldIdLst>
    <p:sldId xmlns:r="http://schemas.openxmlformats.org/officeDocument/2006/relationships" id="256" r:id="R93beac4a776b46d1"/>
    <p:sldId xmlns:r="http://schemas.openxmlformats.org/officeDocument/2006/relationships" id="257" r:id="Re0694b31e2a944b3"/>
    <p:sldId xmlns:r="http://schemas.openxmlformats.org/officeDocument/2006/relationships" id="258" r:id="Ra65f31f680a348b3"/>
    <p:sldId xmlns:r="http://schemas.openxmlformats.org/officeDocument/2006/relationships" id="259" r:id="Raf7e67a1e3c3451f"/>
    <p:sldId xmlns:r="http://schemas.openxmlformats.org/officeDocument/2006/relationships" id="260" r:id="Rda2a13244ad04635"/>
    <p:sldId xmlns:r="http://schemas.openxmlformats.org/officeDocument/2006/relationships" id="261" r:id="R64a11a1d03034a2d"/>
    <p:sldId xmlns:r="http://schemas.openxmlformats.org/officeDocument/2006/relationships" id="262" r:id="Rc42f5730adfc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b2809b4c14148" /><Relationship Type="http://schemas.openxmlformats.org/officeDocument/2006/relationships/slide" Target="/ppt/slides/slide1.xml" Id="R93beac4a776b46d1" /><Relationship Type="http://schemas.openxmlformats.org/officeDocument/2006/relationships/slide" Target="/ppt/slides/slide2.xml" Id="Re0694b31e2a944b3" /><Relationship Type="http://schemas.openxmlformats.org/officeDocument/2006/relationships/slide" Target="/ppt/slides/slide3.xml" Id="Ra65f31f680a348b3" /><Relationship Type="http://schemas.openxmlformats.org/officeDocument/2006/relationships/slide" Target="/ppt/slides/slide4.xml" Id="Raf7e67a1e3c3451f" /><Relationship Type="http://schemas.openxmlformats.org/officeDocument/2006/relationships/slide" Target="/ppt/slides/slide5.xml" Id="Rda2a13244ad04635" /><Relationship Type="http://schemas.openxmlformats.org/officeDocument/2006/relationships/slide" Target="/ppt/slides/slide6.xml" Id="R64a11a1d03034a2d" /><Relationship Type="http://schemas.openxmlformats.org/officeDocument/2006/relationships/slide" Target="/ppt/slides/slide7.xml" Id="Rc42f5730adfc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2ee95e5f348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4e5e271614617" /><Relationship Type="http://schemas.openxmlformats.org/officeDocument/2006/relationships/theme" Target="/ppt/slideMasters/theme/theme1.xml" Id="R581b63ef2d7e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54e5e27161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db2ede66b4d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9dff0ff5b45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058786d404d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204ae977c4f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0c89e613142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e1f96b1aa44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b68b6792f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 HOLDING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3 131 406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GUNNES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Nordstu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923 435 476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