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08aa6505ac4f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7cab05bf5b4579"/>
  </p:sldMasterIdLst>
  <p:sldIdLst>
    <p:sldId xmlns:r="http://schemas.openxmlformats.org/officeDocument/2006/relationships" id="256" r:id="R8fc11bf77e8c4fb6"/>
    <p:sldId xmlns:r="http://schemas.openxmlformats.org/officeDocument/2006/relationships" id="257" r:id="R69d6ccde500149ac"/>
    <p:sldId xmlns:r="http://schemas.openxmlformats.org/officeDocument/2006/relationships" id="258" r:id="R43240b5f89474fdd"/>
    <p:sldId xmlns:r="http://schemas.openxmlformats.org/officeDocument/2006/relationships" id="259" r:id="R0e03da56833b41d9"/>
    <p:sldId xmlns:r="http://schemas.openxmlformats.org/officeDocument/2006/relationships" id="260" r:id="R3d00e1bc3611466a"/>
    <p:sldId xmlns:r="http://schemas.openxmlformats.org/officeDocument/2006/relationships" id="261" r:id="R44cedcad4609426d"/>
    <p:sldId xmlns:r="http://schemas.openxmlformats.org/officeDocument/2006/relationships" id="262" r:id="Radfd504b02924c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cab05bf5b4579" /><Relationship Type="http://schemas.openxmlformats.org/officeDocument/2006/relationships/slide" Target="/ppt/slides/slide1.xml" Id="R8fc11bf77e8c4fb6" /><Relationship Type="http://schemas.openxmlformats.org/officeDocument/2006/relationships/slide" Target="/ppt/slides/slide2.xml" Id="R69d6ccde500149ac" /><Relationship Type="http://schemas.openxmlformats.org/officeDocument/2006/relationships/slide" Target="/ppt/slides/slide3.xml" Id="R43240b5f89474fdd" /><Relationship Type="http://schemas.openxmlformats.org/officeDocument/2006/relationships/slide" Target="/ppt/slides/slide4.xml" Id="R0e03da56833b41d9" /><Relationship Type="http://schemas.openxmlformats.org/officeDocument/2006/relationships/slide" Target="/ppt/slides/slide5.xml" Id="R3d00e1bc3611466a" /><Relationship Type="http://schemas.openxmlformats.org/officeDocument/2006/relationships/slide" Target="/ppt/slides/slide6.xml" Id="R44cedcad4609426d" /><Relationship Type="http://schemas.openxmlformats.org/officeDocument/2006/relationships/slide" Target="/ppt/slides/slide7.xml" Id="Radfd504b02924c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832a3851f4a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dec1e1dbd42f2" /><Relationship Type="http://schemas.openxmlformats.org/officeDocument/2006/relationships/theme" Target="/ppt/slideMasters/theme/theme1.xml" Id="R224038720f98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3dec1e1dbd42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5dfa06e4947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ce415a1b442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4d213a75745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3bf510aad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952c55ea946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f29741fcf43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6ded6c3b44c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BRILLIANT INVESTING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BRILLIANT INVESTING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710 916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717 334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KVERNENG LARS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Amundsens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lars.kverneng@outlook.com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923 424 784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