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3df74cb9544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4cd6b7abb845bc"/>
  </p:sldMasterIdLst>
  <p:sldIdLst>
    <p:sldId xmlns:r="http://schemas.openxmlformats.org/officeDocument/2006/relationships" id="256" r:id="R19bb172125624d2b"/>
    <p:sldId xmlns:r="http://schemas.openxmlformats.org/officeDocument/2006/relationships" id="257" r:id="R4562e777162f4249"/>
    <p:sldId xmlns:r="http://schemas.openxmlformats.org/officeDocument/2006/relationships" id="258" r:id="Reda69f6014e64c16"/>
    <p:sldId xmlns:r="http://schemas.openxmlformats.org/officeDocument/2006/relationships" id="259" r:id="R0d47fb8d057e4d46"/>
    <p:sldId xmlns:r="http://schemas.openxmlformats.org/officeDocument/2006/relationships" id="260" r:id="Rf4f16fca53774e37"/>
    <p:sldId xmlns:r="http://schemas.openxmlformats.org/officeDocument/2006/relationships" id="261" r:id="R4078189c7b64422d"/>
    <p:sldId xmlns:r="http://schemas.openxmlformats.org/officeDocument/2006/relationships" id="262" r:id="R8781f329c06240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cd6b7abb845bc" /><Relationship Type="http://schemas.openxmlformats.org/officeDocument/2006/relationships/slide" Target="/ppt/slides/slide1.xml" Id="R19bb172125624d2b" /><Relationship Type="http://schemas.openxmlformats.org/officeDocument/2006/relationships/slide" Target="/ppt/slides/slide2.xml" Id="R4562e777162f4249" /><Relationship Type="http://schemas.openxmlformats.org/officeDocument/2006/relationships/slide" Target="/ppt/slides/slide3.xml" Id="Reda69f6014e64c16" /><Relationship Type="http://schemas.openxmlformats.org/officeDocument/2006/relationships/slide" Target="/ppt/slides/slide4.xml" Id="R0d47fb8d057e4d46" /><Relationship Type="http://schemas.openxmlformats.org/officeDocument/2006/relationships/slide" Target="/ppt/slides/slide5.xml" Id="Rf4f16fca53774e37" /><Relationship Type="http://schemas.openxmlformats.org/officeDocument/2006/relationships/slide" Target="/ppt/slides/slide6.xml" Id="R4078189c7b64422d" /><Relationship Type="http://schemas.openxmlformats.org/officeDocument/2006/relationships/slide" Target="/ppt/slides/slide7.xml" Id="R8781f329c06240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67af5f7a1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e3c0537ac47c0" /><Relationship Type="http://schemas.openxmlformats.org/officeDocument/2006/relationships/theme" Target="/ppt/slideMasters/theme/theme1.xml" Id="Rec97020c8db949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3e3c0537ac47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0993382fe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bbd3fe76241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ed04a060348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e63ae036043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f462bc1df4b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07ad8398a45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ce130afad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VIGUS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614 082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GUSFRE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GUSFRE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Bekk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923 422 994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