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c25e213d03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baf4858a404832"/>
  </p:sldMasterIdLst>
  <p:sldIdLst>
    <p:sldId xmlns:r="http://schemas.openxmlformats.org/officeDocument/2006/relationships" id="256" r:id="Rdf70214063ba4c55"/>
    <p:sldId xmlns:r="http://schemas.openxmlformats.org/officeDocument/2006/relationships" id="257" r:id="R6c2753200cf845b9"/>
    <p:sldId xmlns:r="http://schemas.openxmlformats.org/officeDocument/2006/relationships" id="258" r:id="Rd5dbc4536e8a4c4f"/>
    <p:sldId xmlns:r="http://schemas.openxmlformats.org/officeDocument/2006/relationships" id="259" r:id="Re8cbf2108f9142ea"/>
    <p:sldId xmlns:r="http://schemas.openxmlformats.org/officeDocument/2006/relationships" id="260" r:id="R5bb51fbdada1446d"/>
    <p:sldId xmlns:r="http://schemas.openxmlformats.org/officeDocument/2006/relationships" id="261" r:id="Rc928d076b8274b0a"/>
    <p:sldId xmlns:r="http://schemas.openxmlformats.org/officeDocument/2006/relationships" id="262" r:id="R1d77d18e3fc8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baf4858a404832" /><Relationship Type="http://schemas.openxmlformats.org/officeDocument/2006/relationships/slide" Target="/ppt/slides/slide1.xml" Id="Rdf70214063ba4c55" /><Relationship Type="http://schemas.openxmlformats.org/officeDocument/2006/relationships/slide" Target="/ppt/slides/slide2.xml" Id="R6c2753200cf845b9" /><Relationship Type="http://schemas.openxmlformats.org/officeDocument/2006/relationships/slide" Target="/ppt/slides/slide3.xml" Id="Rd5dbc4536e8a4c4f" /><Relationship Type="http://schemas.openxmlformats.org/officeDocument/2006/relationships/slide" Target="/ppt/slides/slide4.xml" Id="Re8cbf2108f9142ea" /><Relationship Type="http://schemas.openxmlformats.org/officeDocument/2006/relationships/slide" Target="/ppt/slides/slide5.xml" Id="R5bb51fbdada1446d" /><Relationship Type="http://schemas.openxmlformats.org/officeDocument/2006/relationships/slide" Target="/ppt/slides/slide6.xml" Id="Rc928d076b8274b0a" /><Relationship Type="http://schemas.openxmlformats.org/officeDocument/2006/relationships/slide" Target="/ppt/slides/slide7.xml" Id="R1d77d18e3fc8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35ea16a08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5393d060a4441" /><Relationship Type="http://schemas.openxmlformats.org/officeDocument/2006/relationships/theme" Target="/ppt/slideMasters/theme/theme1.xml" Id="Rf7528371d506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85393d060a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20736b5f940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e7146af7f49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b23ce1c1c4a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bc6a67b4341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d3e3ab67e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8b204f42e45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6f58dc672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