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5a2810add84d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bb4db7db4f4445"/>
  </p:sldMasterIdLst>
  <p:sldIdLst>
    <p:sldId xmlns:r="http://schemas.openxmlformats.org/officeDocument/2006/relationships" id="256" r:id="R8ff1917ac0504d84"/>
    <p:sldId xmlns:r="http://schemas.openxmlformats.org/officeDocument/2006/relationships" id="257" r:id="Rc8e3b0b7ecce4994"/>
    <p:sldId xmlns:r="http://schemas.openxmlformats.org/officeDocument/2006/relationships" id="258" r:id="Rf87c2b4c5d424d18"/>
    <p:sldId xmlns:r="http://schemas.openxmlformats.org/officeDocument/2006/relationships" id="259" r:id="Rbb1fc2fe7d1e4455"/>
    <p:sldId xmlns:r="http://schemas.openxmlformats.org/officeDocument/2006/relationships" id="260" r:id="R16b04b8317b74bb0"/>
    <p:sldId xmlns:r="http://schemas.openxmlformats.org/officeDocument/2006/relationships" id="261" r:id="Rc73838bfc733473f"/>
    <p:sldId xmlns:r="http://schemas.openxmlformats.org/officeDocument/2006/relationships" id="262" r:id="R63800a1f8f5445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b4db7db4f4445" /><Relationship Type="http://schemas.openxmlformats.org/officeDocument/2006/relationships/slide" Target="/ppt/slides/slide1.xml" Id="R8ff1917ac0504d84" /><Relationship Type="http://schemas.openxmlformats.org/officeDocument/2006/relationships/slide" Target="/ppt/slides/slide2.xml" Id="Rc8e3b0b7ecce4994" /><Relationship Type="http://schemas.openxmlformats.org/officeDocument/2006/relationships/slide" Target="/ppt/slides/slide3.xml" Id="Rf87c2b4c5d424d18" /><Relationship Type="http://schemas.openxmlformats.org/officeDocument/2006/relationships/slide" Target="/ppt/slides/slide4.xml" Id="Rbb1fc2fe7d1e4455" /><Relationship Type="http://schemas.openxmlformats.org/officeDocument/2006/relationships/slide" Target="/ppt/slides/slide5.xml" Id="R16b04b8317b74bb0" /><Relationship Type="http://schemas.openxmlformats.org/officeDocument/2006/relationships/slide" Target="/ppt/slides/slide6.xml" Id="Rc73838bfc733473f" /><Relationship Type="http://schemas.openxmlformats.org/officeDocument/2006/relationships/slide" Target="/ppt/slides/slide7.xml" Id="R63800a1f8f5445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251f8616341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00ceab88e4724" /><Relationship Type="http://schemas.openxmlformats.org/officeDocument/2006/relationships/theme" Target="/ppt/slideMasters/theme/theme1.xml" Id="R2f13f193146141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100ceab88e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10baae8b5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048d7063d4b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c5f0c855441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58fd8df6445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abe85ed1e41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869d82d134c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8f3186b8746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WITH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WITH INVEST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5 975 072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6 063 056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HANNE WITH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Hanne With Bjørnstad, Parkveien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923 368 590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