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6e58b0c9b145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a92512f46c4d17"/>
  </p:sldMasterIdLst>
  <p:sldIdLst>
    <p:sldId xmlns:r="http://schemas.openxmlformats.org/officeDocument/2006/relationships" id="256" r:id="Rae4ac69d9d814b28"/>
    <p:sldId xmlns:r="http://schemas.openxmlformats.org/officeDocument/2006/relationships" id="257" r:id="Rb13c4874c02a45ca"/>
    <p:sldId xmlns:r="http://schemas.openxmlformats.org/officeDocument/2006/relationships" id="258" r:id="R9976d0817a7a45ac"/>
    <p:sldId xmlns:r="http://schemas.openxmlformats.org/officeDocument/2006/relationships" id="259" r:id="R5bc544025408461c"/>
    <p:sldId xmlns:r="http://schemas.openxmlformats.org/officeDocument/2006/relationships" id="260" r:id="Re8f903f5061d4889"/>
    <p:sldId xmlns:r="http://schemas.openxmlformats.org/officeDocument/2006/relationships" id="261" r:id="R78f9e16001ae4558"/>
    <p:sldId xmlns:r="http://schemas.openxmlformats.org/officeDocument/2006/relationships" id="262" r:id="R0c67c56660104f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a92512f46c4d17" /><Relationship Type="http://schemas.openxmlformats.org/officeDocument/2006/relationships/slide" Target="/ppt/slides/slide1.xml" Id="Rae4ac69d9d814b28" /><Relationship Type="http://schemas.openxmlformats.org/officeDocument/2006/relationships/slide" Target="/ppt/slides/slide2.xml" Id="Rb13c4874c02a45ca" /><Relationship Type="http://schemas.openxmlformats.org/officeDocument/2006/relationships/slide" Target="/ppt/slides/slide3.xml" Id="R9976d0817a7a45ac" /><Relationship Type="http://schemas.openxmlformats.org/officeDocument/2006/relationships/slide" Target="/ppt/slides/slide4.xml" Id="R5bc544025408461c" /><Relationship Type="http://schemas.openxmlformats.org/officeDocument/2006/relationships/slide" Target="/ppt/slides/slide5.xml" Id="Re8f903f5061d4889" /><Relationship Type="http://schemas.openxmlformats.org/officeDocument/2006/relationships/slide" Target="/ppt/slides/slide6.xml" Id="R78f9e16001ae4558" /><Relationship Type="http://schemas.openxmlformats.org/officeDocument/2006/relationships/slide" Target="/ppt/slides/slide7.xml" Id="R0c67c56660104f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819376f954436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67b22399a44957" /><Relationship Type="http://schemas.openxmlformats.org/officeDocument/2006/relationships/theme" Target="/ppt/slideMasters/theme/theme1.xml" Id="R634bb4c9374647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167b22399a449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7f26da4f004b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5cfaac9a9f46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7fbb5406ed4c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61ac16904949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69803aadbf41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e1e971931448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01b24e767b427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KRISTINA GLASTAD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KRISTINA GLASTAD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KRISTINA GLASTAD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KRISTINA GLASTAD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KRISTINA GLASTAD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KRISTINA GLASTAD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−5 944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179 790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25 930 915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26 830 915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KRISTINA GLASTAD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KRISTINA REE GLASTAD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KRISTINA GLASTAD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Mogens Thorsens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923 348 565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KRISTINA GLASTAD AS</a:t>
            </a:r>
          </a:p>
        </p:txBody>
      </p:sp>
    </p:spTree>
  </p:cSld>
  <p:clrMapOvr>
    <a:masterClrMapping xmlns:a="http://schemas.openxmlformats.org/drawingml/2006/main"/>
  </p:clrMapOvr>
</p:sld>
</file>