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ff74ab05ba49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5142316c710495f"/>
  </p:sldMasterIdLst>
  <p:sldIdLst>
    <p:sldId xmlns:r="http://schemas.openxmlformats.org/officeDocument/2006/relationships" id="256" r:id="R28cf685f657445eb"/>
    <p:sldId xmlns:r="http://schemas.openxmlformats.org/officeDocument/2006/relationships" id="257" r:id="Rb05861014ca94d67"/>
    <p:sldId xmlns:r="http://schemas.openxmlformats.org/officeDocument/2006/relationships" id="258" r:id="R5b138b6c93304564"/>
    <p:sldId xmlns:r="http://schemas.openxmlformats.org/officeDocument/2006/relationships" id="259" r:id="Re81aa883ae9742b5"/>
    <p:sldId xmlns:r="http://schemas.openxmlformats.org/officeDocument/2006/relationships" id="260" r:id="Re6d8769319eb4e0d"/>
    <p:sldId xmlns:r="http://schemas.openxmlformats.org/officeDocument/2006/relationships" id="261" r:id="R281604ab52894dba"/>
    <p:sldId xmlns:r="http://schemas.openxmlformats.org/officeDocument/2006/relationships" id="262" r:id="R5a2c1dfac6f9469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142316c710495f" /><Relationship Type="http://schemas.openxmlformats.org/officeDocument/2006/relationships/slide" Target="/ppt/slides/slide1.xml" Id="R28cf685f657445eb" /><Relationship Type="http://schemas.openxmlformats.org/officeDocument/2006/relationships/slide" Target="/ppt/slides/slide2.xml" Id="Rb05861014ca94d67" /><Relationship Type="http://schemas.openxmlformats.org/officeDocument/2006/relationships/slide" Target="/ppt/slides/slide3.xml" Id="R5b138b6c93304564" /><Relationship Type="http://schemas.openxmlformats.org/officeDocument/2006/relationships/slide" Target="/ppt/slides/slide4.xml" Id="Re81aa883ae9742b5" /><Relationship Type="http://schemas.openxmlformats.org/officeDocument/2006/relationships/slide" Target="/ppt/slides/slide5.xml" Id="Re6d8769319eb4e0d" /><Relationship Type="http://schemas.openxmlformats.org/officeDocument/2006/relationships/slide" Target="/ppt/slides/slide6.xml" Id="R281604ab52894dba" /><Relationship Type="http://schemas.openxmlformats.org/officeDocument/2006/relationships/slide" Target="/ppt/slides/slide7.xml" Id="R5a2c1dfac6f9469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f3af7ee01e4d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0adc34fa834c71" /><Relationship Type="http://schemas.openxmlformats.org/officeDocument/2006/relationships/theme" Target="/ppt/slideMasters/theme/theme1.xml" Id="Rb8aecf4f814040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0adc34fa834c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338cf2e4fb46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f068082cda45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cff8fc938249f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45869922b14a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1026e2160246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a536fd5cce4f6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ced3f40e8a48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ALFANOR 19195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ALFANOR 19195 AS ble etablert [år] og holder til i Klavestadhaugen.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−2 710 475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13 353 567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404 337 258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416 524 538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LINDSTAD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Sandstadveien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1743 Klavestadhaugen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923 347 607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