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914c030b7044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5923ee67164e36"/>
  </p:sldMasterIdLst>
  <p:sldIdLst>
    <p:sldId xmlns:r="http://schemas.openxmlformats.org/officeDocument/2006/relationships" id="256" r:id="R185311c345be452b"/>
    <p:sldId xmlns:r="http://schemas.openxmlformats.org/officeDocument/2006/relationships" id="257" r:id="R292eb136c87e4a0e"/>
    <p:sldId xmlns:r="http://schemas.openxmlformats.org/officeDocument/2006/relationships" id="258" r:id="Re32fcba2fb7d4517"/>
    <p:sldId xmlns:r="http://schemas.openxmlformats.org/officeDocument/2006/relationships" id="259" r:id="R396cc5b8bae14cca"/>
    <p:sldId xmlns:r="http://schemas.openxmlformats.org/officeDocument/2006/relationships" id="260" r:id="R058774ee2f334f8e"/>
    <p:sldId xmlns:r="http://schemas.openxmlformats.org/officeDocument/2006/relationships" id="261" r:id="R39247a0a100f43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5923ee67164e36" /><Relationship Type="http://schemas.openxmlformats.org/officeDocument/2006/relationships/slide" Target="/ppt/slides/slide1.xml" Id="R185311c345be452b" /><Relationship Type="http://schemas.openxmlformats.org/officeDocument/2006/relationships/slide" Target="/ppt/slides/slide2.xml" Id="R292eb136c87e4a0e" /><Relationship Type="http://schemas.openxmlformats.org/officeDocument/2006/relationships/slide" Target="/ppt/slides/slide3.xml" Id="Re32fcba2fb7d4517" /><Relationship Type="http://schemas.openxmlformats.org/officeDocument/2006/relationships/slide" Target="/ppt/slides/slide4.xml" Id="R396cc5b8bae14cca" /><Relationship Type="http://schemas.openxmlformats.org/officeDocument/2006/relationships/slide" Target="/ppt/slides/slide5.xml" Id="R058774ee2f334f8e" /><Relationship Type="http://schemas.openxmlformats.org/officeDocument/2006/relationships/slide" Target="/ppt/slides/slide6.xml" Id="R39247a0a100f43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746e31e55445e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74e2a103e46be" /><Relationship Type="http://schemas.openxmlformats.org/officeDocument/2006/relationships/theme" Target="/ppt/slideMasters/theme/theme1.xml" Id="R89ace323927244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574e2a103e46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aa1584b0a4d3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fe000fe5af420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1059f42b4b42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1750a73e04f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61d4086f3949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8b5d0b11a41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ALFANOR 19195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Sandstadveien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1743 Klavestadhaugen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ALFANOR 19195 AS</a:t>
            </a:r>
          </a:p>
        </p:txBody>
      </p:sp>
    </p:spTree>
  </p:cSld>
  <p:clrMapOvr>
    <a:masterClrMapping xmlns:a="http://schemas.openxmlformats.org/drawingml/2006/main"/>
  </p:clrMapOvr>
</p:sld>
</file>