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ba3a02ccb14b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4f0fedfd34455a"/>
  </p:sldMasterIdLst>
  <p:sldIdLst>
    <p:sldId xmlns:r="http://schemas.openxmlformats.org/officeDocument/2006/relationships" id="256" r:id="R928a5c06d8bb4c02"/>
    <p:sldId xmlns:r="http://schemas.openxmlformats.org/officeDocument/2006/relationships" id="257" r:id="R7ffabcf2b4ac4145"/>
    <p:sldId xmlns:r="http://schemas.openxmlformats.org/officeDocument/2006/relationships" id="258" r:id="Rb2f71d336bec4901"/>
    <p:sldId xmlns:r="http://schemas.openxmlformats.org/officeDocument/2006/relationships" id="259" r:id="R24762720177c4ca6"/>
    <p:sldId xmlns:r="http://schemas.openxmlformats.org/officeDocument/2006/relationships" id="260" r:id="Rbd0f1e58f0a44e6b"/>
    <p:sldId xmlns:r="http://schemas.openxmlformats.org/officeDocument/2006/relationships" id="261" r:id="Rfc685d2997594121"/>
    <p:sldId xmlns:r="http://schemas.openxmlformats.org/officeDocument/2006/relationships" id="262" r:id="R3fd8ddb834be4c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4f0fedfd34455a" /><Relationship Type="http://schemas.openxmlformats.org/officeDocument/2006/relationships/slide" Target="/ppt/slides/slide1.xml" Id="R928a5c06d8bb4c02" /><Relationship Type="http://schemas.openxmlformats.org/officeDocument/2006/relationships/slide" Target="/ppt/slides/slide2.xml" Id="R7ffabcf2b4ac4145" /><Relationship Type="http://schemas.openxmlformats.org/officeDocument/2006/relationships/slide" Target="/ppt/slides/slide3.xml" Id="Rb2f71d336bec4901" /><Relationship Type="http://schemas.openxmlformats.org/officeDocument/2006/relationships/slide" Target="/ppt/slides/slide4.xml" Id="R24762720177c4ca6" /><Relationship Type="http://schemas.openxmlformats.org/officeDocument/2006/relationships/slide" Target="/ppt/slides/slide5.xml" Id="Rbd0f1e58f0a44e6b" /><Relationship Type="http://schemas.openxmlformats.org/officeDocument/2006/relationships/slide" Target="/ppt/slides/slide6.xml" Id="Rfc685d2997594121" /><Relationship Type="http://schemas.openxmlformats.org/officeDocument/2006/relationships/slide" Target="/ppt/slides/slide7.xml" Id="R3fd8ddb834be4c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1edbe1f4f442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84a3c25a14f0e" /><Relationship Type="http://schemas.openxmlformats.org/officeDocument/2006/relationships/theme" Target="/ppt/slideMasters/theme/theme1.xml" Id="R0e472025b3474d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084a3c25a14f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3f733a8dc40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fc5c765cf4d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2fe65cbf548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7f81dacc44f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90dfb70864b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6850a85c346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40844fe3a46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MOTOR AS ble etablert [år] og holder til i Nordfjordeid.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23 662 995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624 674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11 693 841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22 036 732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SØLVBERG HOLDING AS  –  97,5 %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 HÅKON P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Mallakoff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6770 Nordfjordeid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57860119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