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e5f83fe23b4b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20b9ba1da44654"/>
  </p:sldMasterIdLst>
  <p:sldIdLst>
    <p:sldId xmlns:r="http://schemas.openxmlformats.org/officeDocument/2006/relationships" id="256" r:id="Rec3c32db32014284"/>
    <p:sldId xmlns:r="http://schemas.openxmlformats.org/officeDocument/2006/relationships" id="257" r:id="R8975bcb198fc43a9"/>
    <p:sldId xmlns:r="http://schemas.openxmlformats.org/officeDocument/2006/relationships" id="258" r:id="R41e87cd8b837433f"/>
    <p:sldId xmlns:r="http://schemas.openxmlformats.org/officeDocument/2006/relationships" id="259" r:id="R335713d6dbf2494c"/>
    <p:sldId xmlns:r="http://schemas.openxmlformats.org/officeDocument/2006/relationships" id="260" r:id="Rf68c41b15f5c4378"/>
    <p:sldId xmlns:r="http://schemas.openxmlformats.org/officeDocument/2006/relationships" id="261" r:id="Ra8360e9d00bf4624"/>
    <p:sldId xmlns:r="http://schemas.openxmlformats.org/officeDocument/2006/relationships" id="262" r:id="Rf69d9f002d3943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0b9ba1da44654" /><Relationship Type="http://schemas.openxmlformats.org/officeDocument/2006/relationships/slide" Target="/ppt/slides/slide1.xml" Id="Rec3c32db32014284" /><Relationship Type="http://schemas.openxmlformats.org/officeDocument/2006/relationships/slide" Target="/ppt/slides/slide2.xml" Id="R8975bcb198fc43a9" /><Relationship Type="http://schemas.openxmlformats.org/officeDocument/2006/relationships/slide" Target="/ppt/slides/slide3.xml" Id="R41e87cd8b837433f" /><Relationship Type="http://schemas.openxmlformats.org/officeDocument/2006/relationships/slide" Target="/ppt/slides/slide4.xml" Id="R335713d6dbf2494c" /><Relationship Type="http://schemas.openxmlformats.org/officeDocument/2006/relationships/slide" Target="/ppt/slides/slide5.xml" Id="Rf68c41b15f5c4378" /><Relationship Type="http://schemas.openxmlformats.org/officeDocument/2006/relationships/slide" Target="/ppt/slides/slide6.xml" Id="Ra8360e9d00bf4624" /><Relationship Type="http://schemas.openxmlformats.org/officeDocument/2006/relationships/slide" Target="/ppt/slides/slide7.xml" Id="Rf69d9f002d3943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04e5fe8f145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fa61148e44d33" /><Relationship Type="http://schemas.openxmlformats.org/officeDocument/2006/relationships/theme" Target="/ppt/slideMasters/theme/theme1.xml" Id="R8bebbb9784e649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bfa61148e44d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ebad0b54c40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e1d03131c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9114d0fab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1448525ef4f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b699f53ee43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f53aee3564c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9790d689544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KSP HOLDING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1 062 108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STADVEN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Stadven Pedersen, Borgaråsen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923 316 167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