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4c63ff6d9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a56a4cc9742de"/>
  </p:sldMasterIdLst>
  <p:sldIdLst>
    <p:sldId xmlns:r="http://schemas.openxmlformats.org/officeDocument/2006/relationships" id="256" r:id="R64c7b206286f4cb1"/>
    <p:sldId xmlns:r="http://schemas.openxmlformats.org/officeDocument/2006/relationships" id="257" r:id="R431d3d7fb91d48de"/>
    <p:sldId xmlns:r="http://schemas.openxmlformats.org/officeDocument/2006/relationships" id="258" r:id="R2e10b450369c496a"/>
    <p:sldId xmlns:r="http://schemas.openxmlformats.org/officeDocument/2006/relationships" id="259" r:id="Re85c2253045b4f01"/>
    <p:sldId xmlns:r="http://schemas.openxmlformats.org/officeDocument/2006/relationships" id="260" r:id="R35ec55e184b34bf7"/>
    <p:sldId xmlns:r="http://schemas.openxmlformats.org/officeDocument/2006/relationships" id="261" r:id="R8023e500063e4f75"/>
    <p:sldId xmlns:r="http://schemas.openxmlformats.org/officeDocument/2006/relationships" id="262" r:id="R2b909aaac9a0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a56a4cc9742de" /><Relationship Type="http://schemas.openxmlformats.org/officeDocument/2006/relationships/slide" Target="/ppt/slides/slide1.xml" Id="R64c7b206286f4cb1" /><Relationship Type="http://schemas.openxmlformats.org/officeDocument/2006/relationships/slide" Target="/ppt/slides/slide2.xml" Id="R431d3d7fb91d48de" /><Relationship Type="http://schemas.openxmlformats.org/officeDocument/2006/relationships/slide" Target="/ppt/slides/slide3.xml" Id="R2e10b450369c496a" /><Relationship Type="http://schemas.openxmlformats.org/officeDocument/2006/relationships/slide" Target="/ppt/slides/slide4.xml" Id="Re85c2253045b4f01" /><Relationship Type="http://schemas.openxmlformats.org/officeDocument/2006/relationships/slide" Target="/ppt/slides/slide5.xml" Id="R35ec55e184b34bf7" /><Relationship Type="http://schemas.openxmlformats.org/officeDocument/2006/relationships/slide" Target="/ppt/slides/slide6.xml" Id="R8023e500063e4f75" /><Relationship Type="http://schemas.openxmlformats.org/officeDocument/2006/relationships/slide" Target="/ppt/slides/slide7.xml" Id="R2b909aaac9a0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05d5a1f2f4a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b1c4c30334720" /><Relationship Type="http://schemas.openxmlformats.org/officeDocument/2006/relationships/theme" Target="/ppt/slideMasters/theme/theme1.xml" Id="Re14f32f61ffc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1b1c4c3033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b43aa4b14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9cc0400ed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a41330d6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575ef6b68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ecf7113ae41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c660910f744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387ddcac4c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JPB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−5 701 028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105 995 792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127 479 321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GARAS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LAUKWIIK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SILBA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Nøkken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