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294efb8e8243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bb0c64d14d4af6"/>
  </p:sldMasterIdLst>
  <p:sldIdLst>
    <p:sldId xmlns:r="http://schemas.openxmlformats.org/officeDocument/2006/relationships" id="256" r:id="R47fe459e2dfd45d4"/>
    <p:sldId xmlns:r="http://schemas.openxmlformats.org/officeDocument/2006/relationships" id="257" r:id="R4f3f7662186e4a9d"/>
    <p:sldId xmlns:r="http://schemas.openxmlformats.org/officeDocument/2006/relationships" id="258" r:id="R1e65fae2f6834dd4"/>
    <p:sldId xmlns:r="http://schemas.openxmlformats.org/officeDocument/2006/relationships" id="259" r:id="Raad9423b3c39420c"/>
    <p:sldId xmlns:r="http://schemas.openxmlformats.org/officeDocument/2006/relationships" id="260" r:id="R6f7ea74874b8414f"/>
    <p:sldId xmlns:r="http://schemas.openxmlformats.org/officeDocument/2006/relationships" id="261" r:id="R3fecec9942b947bb"/>
    <p:sldId xmlns:r="http://schemas.openxmlformats.org/officeDocument/2006/relationships" id="262" r:id="Rdb1abd913adc44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b0c64d14d4af6" /><Relationship Type="http://schemas.openxmlformats.org/officeDocument/2006/relationships/slide" Target="/ppt/slides/slide1.xml" Id="R47fe459e2dfd45d4" /><Relationship Type="http://schemas.openxmlformats.org/officeDocument/2006/relationships/slide" Target="/ppt/slides/slide2.xml" Id="R4f3f7662186e4a9d" /><Relationship Type="http://schemas.openxmlformats.org/officeDocument/2006/relationships/slide" Target="/ppt/slides/slide3.xml" Id="R1e65fae2f6834dd4" /><Relationship Type="http://schemas.openxmlformats.org/officeDocument/2006/relationships/slide" Target="/ppt/slides/slide4.xml" Id="Raad9423b3c39420c" /><Relationship Type="http://schemas.openxmlformats.org/officeDocument/2006/relationships/slide" Target="/ppt/slides/slide5.xml" Id="R6f7ea74874b8414f" /><Relationship Type="http://schemas.openxmlformats.org/officeDocument/2006/relationships/slide" Target="/ppt/slides/slide6.xml" Id="R3fecec9942b947bb" /><Relationship Type="http://schemas.openxmlformats.org/officeDocument/2006/relationships/slide" Target="/ppt/slides/slide7.xml" Id="Rdb1abd913adc44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6a0d3239545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f80750cd74f27" /><Relationship Type="http://schemas.openxmlformats.org/officeDocument/2006/relationships/theme" Target="/ppt/slideMasters/theme/theme1.xml" Id="Ree163e86b50948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4f80750cd74f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f79add88f47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db3ab59e848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397c2148444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7de459de641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7f0c702bf40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f66136c6d42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90d7241d54e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−3 538 654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17 559 450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726 437 292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768 138 958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 –  78,4 %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 –  21,6 %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923 265 511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 HOLDING AS</a:t>
            </a:r>
          </a:p>
        </p:txBody>
      </p:sp>
    </p:spTree>
  </p:cSld>
  <p:clrMapOvr>
    <a:masterClrMapping xmlns:a="http://schemas.openxmlformats.org/drawingml/2006/main"/>
  </p:clrMapOvr>
</p:sld>
</file>