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913a1603b140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7a5c3a770e4ea4"/>
  </p:sldMasterIdLst>
  <p:sldIdLst>
    <p:sldId xmlns:r="http://schemas.openxmlformats.org/officeDocument/2006/relationships" id="256" r:id="R42f69b41eda04ce8"/>
    <p:sldId xmlns:r="http://schemas.openxmlformats.org/officeDocument/2006/relationships" id="257" r:id="Raaec28c11bfa4e89"/>
    <p:sldId xmlns:r="http://schemas.openxmlformats.org/officeDocument/2006/relationships" id="258" r:id="R75882506c0bb45fe"/>
    <p:sldId xmlns:r="http://schemas.openxmlformats.org/officeDocument/2006/relationships" id="259" r:id="R2938e48da8bc4705"/>
    <p:sldId xmlns:r="http://schemas.openxmlformats.org/officeDocument/2006/relationships" id="260" r:id="Rb9ac0f207bc742da"/>
    <p:sldId xmlns:r="http://schemas.openxmlformats.org/officeDocument/2006/relationships" id="261" r:id="R25853001ac3149ce"/>
    <p:sldId xmlns:r="http://schemas.openxmlformats.org/officeDocument/2006/relationships" id="262" r:id="Rf0885fa7de6340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7a5c3a770e4ea4" /><Relationship Type="http://schemas.openxmlformats.org/officeDocument/2006/relationships/slide" Target="/ppt/slides/slide1.xml" Id="R42f69b41eda04ce8" /><Relationship Type="http://schemas.openxmlformats.org/officeDocument/2006/relationships/slide" Target="/ppt/slides/slide2.xml" Id="Raaec28c11bfa4e89" /><Relationship Type="http://schemas.openxmlformats.org/officeDocument/2006/relationships/slide" Target="/ppt/slides/slide3.xml" Id="R75882506c0bb45fe" /><Relationship Type="http://schemas.openxmlformats.org/officeDocument/2006/relationships/slide" Target="/ppt/slides/slide4.xml" Id="R2938e48da8bc4705" /><Relationship Type="http://schemas.openxmlformats.org/officeDocument/2006/relationships/slide" Target="/ppt/slides/slide5.xml" Id="Rb9ac0f207bc742da" /><Relationship Type="http://schemas.openxmlformats.org/officeDocument/2006/relationships/slide" Target="/ppt/slides/slide6.xml" Id="R25853001ac3149ce" /><Relationship Type="http://schemas.openxmlformats.org/officeDocument/2006/relationships/slide" Target="/ppt/slides/slide7.xml" Id="Rf0885fa7de6340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854d371da548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e9f595888424b" /><Relationship Type="http://schemas.openxmlformats.org/officeDocument/2006/relationships/theme" Target="/ppt/slideMasters/theme/theme1.xml" Id="R5b0a4963c93546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de9f59588842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05b10561144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dee3857f243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fe72c74f248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1da47bdff4a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309efe84743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f76cc34614c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a722421dc49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ELOTBOA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ELOTBOA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1 001 066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1 210 703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1 217 433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BORGERSEN ODD BOHLIN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Hesteskoen 5H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923 245 413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