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56550824dc43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c130ec73d74d7c"/>
  </p:sldMasterIdLst>
  <p:sldIdLst>
    <p:sldId xmlns:r="http://schemas.openxmlformats.org/officeDocument/2006/relationships" id="256" r:id="Rce05149c2bcd4620"/>
    <p:sldId xmlns:r="http://schemas.openxmlformats.org/officeDocument/2006/relationships" id="257" r:id="R10900b1d67c943d8"/>
    <p:sldId xmlns:r="http://schemas.openxmlformats.org/officeDocument/2006/relationships" id="258" r:id="R4f93e8097521411f"/>
    <p:sldId xmlns:r="http://schemas.openxmlformats.org/officeDocument/2006/relationships" id="259" r:id="Rb9459b44831d43be"/>
    <p:sldId xmlns:r="http://schemas.openxmlformats.org/officeDocument/2006/relationships" id="260" r:id="R4f7acd9fe70444e4"/>
    <p:sldId xmlns:r="http://schemas.openxmlformats.org/officeDocument/2006/relationships" id="261" r:id="R701b08d5f56646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c130ec73d74d7c" /><Relationship Type="http://schemas.openxmlformats.org/officeDocument/2006/relationships/slide" Target="/ppt/slides/slide1.xml" Id="Rce05149c2bcd4620" /><Relationship Type="http://schemas.openxmlformats.org/officeDocument/2006/relationships/slide" Target="/ppt/slides/slide2.xml" Id="R10900b1d67c943d8" /><Relationship Type="http://schemas.openxmlformats.org/officeDocument/2006/relationships/slide" Target="/ppt/slides/slide3.xml" Id="R4f93e8097521411f" /><Relationship Type="http://schemas.openxmlformats.org/officeDocument/2006/relationships/slide" Target="/ppt/slides/slide4.xml" Id="Rb9459b44831d43be" /><Relationship Type="http://schemas.openxmlformats.org/officeDocument/2006/relationships/slide" Target="/ppt/slides/slide5.xml" Id="R4f7acd9fe70444e4" /><Relationship Type="http://schemas.openxmlformats.org/officeDocument/2006/relationships/slide" Target="/ppt/slides/slide6.xml" Id="R701b08d5f56646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06f42bd90e43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ca242277a49a6" /><Relationship Type="http://schemas.openxmlformats.org/officeDocument/2006/relationships/theme" Target="/ppt/slideMasters/theme/theme1.xml" Id="Rbdaf921fee3241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bca242277a49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5a0d85acc49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d7229229c40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d6a289fe44d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07d0140ba40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2cae5fd0b45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fb9536fa645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ELOTBOA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Hesteskoen 5H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923 245 413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