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b4a4ebc42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98b6c2a334409"/>
  </p:sldMasterIdLst>
  <p:sldIdLst>
    <p:sldId xmlns:r="http://schemas.openxmlformats.org/officeDocument/2006/relationships" id="256" r:id="Raa639cf6b329465d"/>
    <p:sldId xmlns:r="http://schemas.openxmlformats.org/officeDocument/2006/relationships" id="257" r:id="R89be97f91f45478b"/>
    <p:sldId xmlns:r="http://schemas.openxmlformats.org/officeDocument/2006/relationships" id="258" r:id="R065f7b17bf734c86"/>
    <p:sldId xmlns:r="http://schemas.openxmlformats.org/officeDocument/2006/relationships" id="259" r:id="R20ffa0a290fd4b5e"/>
    <p:sldId xmlns:r="http://schemas.openxmlformats.org/officeDocument/2006/relationships" id="260" r:id="Rf9479a102c394dbb"/>
    <p:sldId xmlns:r="http://schemas.openxmlformats.org/officeDocument/2006/relationships" id="261" r:id="R56cf1ded48244196"/>
    <p:sldId xmlns:r="http://schemas.openxmlformats.org/officeDocument/2006/relationships" id="262" r:id="Rde306ce56b4f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98b6c2a334409" /><Relationship Type="http://schemas.openxmlformats.org/officeDocument/2006/relationships/slide" Target="/ppt/slides/slide1.xml" Id="Raa639cf6b329465d" /><Relationship Type="http://schemas.openxmlformats.org/officeDocument/2006/relationships/slide" Target="/ppt/slides/slide2.xml" Id="R89be97f91f45478b" /><Relationship Type="http://schemas.openxmlformats.org/officeDocument/2006/relationships/slide" Target="/ppt/slides/slide3.xml" Id="R065f7b17bf734c86" /><Relationship Type="http://schemas.openxmlformats.org/officeDocument/2006/relationships/slide" Target="/ppt/slides/slide4.xml" Id="R20ffa0a290fd4b5e" /><Relationship Type="http://schemas.openxmlformats.org/officeDocument/2006/relationships/slide" Target="/ppt/slides/slide5.xml" Id="Rf9479a102c394dbb" /><Relationship Type="http://schemas.openxmlformats.org/officeDocument/2006/relationships/slide" Target="/ppt/slides/slide6.xml" Id="R56cf1ded48244196" /><Relationship Type="http://schemas.openxmlformats.org/officeDocument/2006/relationships/slide" Target="/ppt/slides/slide7.xml" Id="Rde306ce56b4f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44a0afa3e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9067d8fe14759" /><Relationship Type="http://schemas.openxmlformats.org/officeDocument/2006/relationships/theme" Target="/ppt/slideMasters/theme/theme1.xml" Id="Rccc084d6dfb4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9067d8fe1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58e28b571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f9b8cf7d1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1586d632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09077707d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cd863d8a2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d1760bd51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28d8a889d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HENRY BRATTEBERG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