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f42d569db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fcf7506c14ee3"/>
  </p:sldMasterIdLst>
  <p:sldIdLst>
    <p:sldId xmlns:r="http://schemas.openxmlformats.org/officeDocument/2006/relationships" id="256" r:id="R5726dcd96f524690"/>
    <p:sldId xmlns:r="http://schemas.openxmlformats.org/officeDocument/2006/relationships" id="257" r:id="R9734283a41f54535"/>
    <p:sldId xmlns:r="http://schemas.openxmlformats.org/officeDocument/2006/relationships" id="258" r:id="R98e4ffdd296446da"/>
    <p:sldId xmlns:r="http://schemas.openxmlformats.org/officeDocument/2006/relationships" id="259" r:id="R5b7f1f6df7bc4eec"/>
    <p:sldId xmlns:r="http://schemas.openxmlformats.org/officeDocument/2006/relationships" id="260" r:id="R465ce1b6e6ae439c"/>
    <p:sldId xmlns:r="http://schemas.openxmlformats.org/officeDocument/2006/relationships" id="261" r:id="Rca407e040de2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fcf7506c14ee3" /><Relationship Type="http://schemas.openxmlformats.org/officeDocument/2006/relationships/slide" Target="/ppt/slides/slide1.xml" Id="R5726dcd96f524690" /><Relationship Type="http://schemas.openxmlformats.org/officeDocument/2006/relationships/slide" Target="/ppt/slides/slide2.xml" Id="R9734283a41f54535" /><Relationship Type="http://schemas.openxmlformats.org/officeDocument/2006/relationships/slide" Target="/ppt/slides/slide3.xml" Id="R98e4ffdd296446da" /><Relationship Type="http://schemas.openxmlformats.org/officeDocument/2006/relationships/slide" Target="/ppt/slides/slide4.xml" Id="R5b7f1f6df7bc4eec" /><Relationship Type="http://schemas.openxmlformats.org/officeDocument/2006/relationships/slide" Target="/ppt/slides/slide5.xml" Id="R465ce1b6e6ae439c" /><Relationship Type="http://schemas.openxmlformats.org/officeDocument/2006/relationships/slide" Target="/ppt/slides/slide6.xml" Id="Rca407e040de2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57f2af8a1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d495fb4014cbb" /><Relationship Type="http://schemas.openxmlformats.org/officeDocument/2006/relationships/theme" Target="/ppt/slideMasters/theme/theme1.xml" Id="R07a7b5d5fb71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d495fb401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3b988428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d212615c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03f2aa33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9815da12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6073fcb4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8bcdabf4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