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5e4dff706f4b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6270546f104d21"/>
  </p:sldMasterIdLst>
  <p:sldIdLst>
    <p:sldId xmlns:r="http://schemas.openxmlformats.org/officeDocument/2006/relationships" id="256" r:id="R11b6de1a7a934d09"/>
    <p:sldId xmlns:r="http://schemas.openxmlformats.org/officeDocument/2006/relationships" id="257" r:id="R142d49db6a2746d1"/>
    <p:sldId xmlns:r="http://schemas.openxmlformats.org/officeDocument/2006/relationships" id="258" r:id="Rd0c5be0ea7734427"/>
    <p:sldId xmlns:r="http://schemas.openxmlformats.org/officeDocument/2006/relationships" id="259" r:id="Rafe0c40f7f944bfa"/>
    <p:sldId xmlns:r="http://schemas.openxmlformats.org/officeDocument/2006/relationships" id="260" r:id="R71902916353a41b7"/>
    <p:sldId xmlns:r="http://schemas.openxmlformats.org/officeDocument/2006/relationships" id="261" r:id="R2a16eae52e8d4d94"/>
    <p:sldId xmlns:r="http://schemas.openxmlformats.org/officeDocument/2006/relationships" id="262" r:id="R9f5ac1c572cb42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6270546f104d21" /><Relationship Type="http://schemas.openxmlformats.org/officeDocument/2006/relationships/slide" Target="/ppt/slides/slide1.xml" Id="R11b6de1a7a934d09" /><Relationship Type="http://schemas.openxmlformats.org/officeDocument/2006/relationships/slide" Target="/ppt/slides/slide2.xml" Id="R142d49db6a2746d1" /><Relationship Type="http://schemas.openxmlformats.org/officeDocument/2006/relationships/slide" Target="/ppt/slides/slide3.xml" Id="Rd0c5be0ea7734427" /><Relationship Type="http://schemas.openxmlformats.org/officeDocument/2006/relationships/slide" Target="/ppt/slides/slide4.xml" Id="Rafe0c40f7f944bfa" /><Relationship Type="http://schemas.openxmlformats.org/officeDocument/2006/relationships/slide" Target="/ppt/slides/slide5.xml" Id="R71902916353a41b7" /><Relationship Type="http://schemas.openxmlformats.org/officeDocument/2006/relationships/slide" Target="/ppt/slides/slide6.xml" Id="R2a16eae52e8d4d94" /><Relationship Type="http://schemas.openxmlformats.org/officeDocument/2006/relationships/slide" Target="/ppt/slides/slide7.xml" Id="R9f5ac1c572cb42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427ecee6d042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11f654b014b0e" /><Relationship Type="http://schemas.openxmlformats.org/officeDocument/2006/relationships/theme" Target="/ppt/slideMasters/theme/theme1.xml" Id="Rd5814b187cef4a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e11f654b014b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77382768140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541a0eb2b4f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8856532ae46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85116ca5b4d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706667fe246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1a9ff37ad4e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15655969749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FLAKK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GRUPPEN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166 251 000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442 098 000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1 581 000 000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EJF HOLDING I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MLF HOLDING I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KTF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KTF HOLDING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923 214 704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