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fb0c1c40db4a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c8c327f3dc4fde"/>
  </p:sldMasterIdLst>
  <p:sldIdLst>
    <p:sldId xmlns:r="http://schemas.openxmlformats.org/officeDocument/2006/relationships" id="256" r:id="Rede2045b3b674317"/>
    <p:sldId xmlns:r="http://schemas.openxmlformats.org/officeDocument/2006/relationships" id="257" r:id="R54ce10ce399e44c0"/>
    <p:sldId xmlns:r="http://schemas.openxmlformats.org/officeDocument/2006/relationships" id="258" r:id="Ra8ed883654964d0e"/>
    <p:sldId xmlns:r="http://schemas.openxmlformats.org/officeDocument/2006/relationships" id="259" r:id="R87a2118430aa4671"/>
    <p:sldId xmlns:r="http://schemas.openxmlformats.org/officeDocument/2006/relationships" id="260" r:id="Rfe25c21bfd8b4cb9"/>
    <p:sldId xmlns:r="http://schemas.openxmlformats.org/officeDocument/2006/relationships" id="261" r:id="R86461911836440c3"/>
    <p:sldId xmlns:r="http://schemas.openxmlformats.org/officeDocument/2006/relationships" id="262" r:id="Rb84cc08adbbb4c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c8c327f3dc4fde" /><Relationship Type="http://schemas.openxmlformats.org/officeDocument/2006/relationships/slide" Target="/ppt/slides/slide1.xml" Id="Rede2045b3b674317" /><Relationship Type="http://schemas.openxmlformats.org/officeDocument/2006/relationships/slide" Target="/ppt/slides/slide2.xml" Id="R54ce10ce399e44c0" /><Relationship Type="http://schemas.openxmlformats.org/officeDocument/2006/relationships/slide" Target="/ppt/slides/slide3.xml" Id="Ra8ed883654964d0e" /><Relationship Type="http://schemas.openxmlformats.org/officeDocument/2006/relationships/slide" Target="/ppt/slides/slide4.xml" Id="R87a2118430aa4671" /><Relationship Type="http://schemas.openxmlformats.org/officeDocument/2006/relationships/slide" Target="/ppt/slides/slide5.xml" Id="Rfe25c21bfd8b4cb9" /><Relationship Type="http://schemas.openxmlformats.org/officeDocument/2006/relationships/slide" Target="/ppt/slides/slide6.xml" Id="R86461911836440c3" /><Relationship Type="http://schemas.openxmlformats.org/officeDocument/2006/relationships/slide" Target="/ppt/slides/slide7.xml" Id="Rb84cc08adbbb4c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4090ce1c5c42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5da1fe35b4a6b" /><Relationship Type="http://schemas.openxmlformats.org/officeDocument/2006/relationships/theme" Target="/ppt/slideMasters/theme/theme1.xml" Id="Rdb0edef31bee45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65da1fe35b4a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f680a7baf4f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c4571b1c841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6d69224324c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1eb43cdae47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9e5c6ae514c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4ae73619d4a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4516572694c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NORVIKS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NORVIKS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NORVIKS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NORVIKS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NORVIKS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NORVIKS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3 723 946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271 172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4 050 230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NORVIKS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NORVIK CATO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NORVIKS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Cato Norvik, Margrethes Fryd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6514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923 191 011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NORVIKS HOLDING AS</a:t>
            </a:r>
          </a:p>
        </p:txBody>
      </p:sp>
    </p:spTree>
  </p:cSld>
  <p:clrMapOvr>
    <a:masterClrMapping xmlns:a="http://schemas.openxmlformats.org/drawingml/2006/main"/>
  </p:clrMapOvr>
</p:sld>
</file>