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406903177a49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697375290141e0"/>
  </p:sldMasterIdLst>
  <p:sldIdLst>
    <p:sldId xmlns:r="http://schemas.openxmlformats.org/officeDocument/2006/relationships" id="256" r:id="R56c50aed35434e2d"/>
    <p:sldId xmlns:r="http://schemas.openxmlformats.org/officeDocument/2006/relationships" id="257" r:id="R7fbcba2762314ebb"/>
    <p:sldId xmlns:r="http://schemas.openxmlformats.org/officeDocument/2006/relationships" id="258" r:id="Rf94706c404394f5f"/>
    <p:sldId xmlns:r="http://schemas.openxmlformats.org/officeDocument/2006/relationships" id="259" r:id="Rd5f612ad005848e2"/>
    <p:sldId xmlns:r="http://schemas.openxmlformats.org/officeDocument/2006/relationships" id="260" r:id="R1b0bf330b10442df"/>
    <p:sldId xmlns:r="http://schemas.openxmlformats.org/officeDocument/2006/relationships" id="261" r:id="Rcc1aed5dd34d431d"/>
    <p:sldId xmlns:r="http://schemas.openxmlformats.org/officeDocument/2006/relationships" id="262" r:id="R23299e4cc8b848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697375290141e0" /><Relationship Type="http://schemas.openxmlformats.org/officeDocument/2006/relationships/slide" Target="/ppt/slides/slide1.xml" Id="R56c50aed35434e2d" /><Relationship Type="http://schemas.openxmlformats.org/officeDocument/2006/relationships/slide" Target="/ppt/slides/slide2.xml" Id="R7fbcba2762314ebb" /><Relationship Type="http://schemas.openxmlformats.org/officeDocument/2006/relationships/slide" Target="/ppt/slides/slide3.xml" Id="Rf94706c404394f5f" /><Relationship Type="http://schemas.openxmlformats.org/officeDocument/2006/relationships/slide" Target="/ppt/slides/slide4.xml" Id="Rd5f612ad005848e2" /><Relationship Type="http://schemas.openxmlformats.org/officeDocument/2006/relationships/slide" Target="/ppt/slides/slide5.xml" Id="R1b0bf330b10442df" /><Relationship Type="http://schemas.openxmlformats.org/officeDocument/2006/relationships/slide" Target="/ppt/slides/slide6.xml" Id="Rcc1aed5dd34d431d" /><Relationship Type="http://schemas.openxmlformats.org/officeDocument/2006/relationships/slide" Target="/ppt/slides/slide7.xml" Id="R23299e4cc8b848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e21b86d3324a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2002f5e3b4698" /><Relationship Type="http://schemas.openxmlformats.org/officeDocument/2006/relationships/theme" Target="/ppt/slideMasters/theme/theme1.xml" Id="R402fda5d523748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82002f5e3b46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5319e016b48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414f00e534b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01879532f4b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c91dc9f73549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a8deb6eceb46d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41aca180242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ce8d76eb646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SMERLINGEN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SMERLINGEN INVEST AS ble etablert [år] og holder til i Tofte.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635 007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2 057 142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1 660 970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LINDA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GULBRANDSEN RUNE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Smerlingveien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3482 Tofte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923 158 421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SMERLINGEN INVEST AS</a:t>
            </a:r>
          </a:p>
        </p:txBody>
      </p:sp>
    </p:spTree>
  </p:cSld>
  <p:clrMapOvr>
    <a:masterClrMapping xmlns:a="http://schemas.openxmlformats.org/drawingml/2006/main"/>
  </p:clrMapOvr>
</p:sld>
</file>