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b8c194b87d44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6eb137e6904568"/>
  </p:sldMasterIdLst>
  <p:sldIdLst>
    <p:sldId xmlns:r="http://schemas.openxmlformats.org/officeDocument/2006/relationships" id="256" r:id="R83e5b904bda34679"/>
    <p:sldId xmlns:r="http://schemas.openxmlformats.org/officeDocument/2006/relationships" id="257" r:id="R5dec52e4f2f4414f"/>
    <p:sldId xmlns:r="http://schemas.openxmlformats.org/officeDocument/2006/relationships" id="258" r:id="R765d19bef748461e"/>
    <p:sldId xmlns:r="http://schemas.openxmlformats.org/officeDocument/2006/relationships" id="259" r:id="Rf5e4f38b6c1146dd"/>
    <p:sldId xmlns:r="http://schemas.openxmlformats.org/officeDocument/2006/relationships" id="260" r:id="R784ee6c74f564783"/>
    <p:sldId xmlns:r="http://schemas.openxmlformats.org/officeDocument/2006/relationships" id="261" r:id="Rf79472f96f8549d2"/>
    <p:sldId xmlns:r="http://schemas.openxmlformats.org/officeDocument/2006/relationships" id="262" r:id="R7e4f0e7bd09a47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eb137e6904568" /><Relationship Type="http://schemas.openxmlformats.org/officeDocument/2006/relationships/slide" Target="/ppt/slides/slide1.xml" Id="R83e5b904bda34679" /><Relationship Type="http://schemas.openxmlformats.org/officeDocument/2006/relationships/slide" Target="/ppt/slides/slide2.xml" Id="R5dec52e4f2f4414f" /><Relationship Type="http://schemas.openxmlformats.org/officeDocument/2006/relationships/slide" Target="/ppt/slides/slide3.xml" Id="R765d19bef748461e" /><Relationship Type="http://schemas.openxmlformats.org/officeDocument/2006/relationships/slide" Target="/ppt/slides/slide4.xml" Id="Rf5e4f38b6c1146dd" /><Relationship Type="http://schemas.openxmlformats.org/officeDocument/2006/relationships/slide" Target="/ppt/slides/slide5.xml" Id="R784ee6c74f564783" /><Relationship Type="http://schemas.openxmlformats.org/officeDocument/2006/relationships/slide" Target="/ppt/slides/slide6.xml" Id="Rf79472f96f8549d2" /><Relationship Type="http://schemas.openxmlformats.org/officeDocument/2006/relationships/slide" Target="/ppt/slides/slide7.xml" Id="R7e4f0e7bd09a47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4e72ca70d04f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6af5f66c74c9f" /><Relationship Type="http://schemas.openxmlformats.org/officeDocument/2006/relationships/theme" Target="/ppt/slideMasters/theme/theme1.xml" Id="Rce407228a0164f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b6af5f66c74c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61ccae3e840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1f0e61f0446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53c82f2ab40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3f08a9bfc4f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b4b220e1040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b5a07596346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9310d5d964b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MYHROS AS ble etablert [år] og holder til i Olsvik.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1 043 028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1 771 770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ROSVOLD RUNE MYHRE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Myhre Rosvold, Fæsteråsen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5184 Olsvik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923 138 366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