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9161db995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a3045375d4d85"/>
  </p:sldMasterIdLst>
  <p:sldIdLst>
    <p:sldId xmlns:r="http://schemas.openxmlformats.org/officeDocument/2006/relationships" id="256" r:id="Ra73a7b720f344353"/>
    <p:sldId xmlns:r="http://schemas.openxmlformats.org/officeDocument/2006/relationships" id="257" r:id="Rce2d888abaaf49f4"/>
    <p:sldId xmlns:r="http://schemas.openxmlformats.org/officeDocument/2006/relationships" id="258" r:id="R1c15e61299014e52"/>
    <p:sldId xmlns:r="http://schemas.openxmlformats.org/officeDocument/2006/relationships" id="259" r:id="Rb1a74681037b43a0"/>
    <p:sldId xmlns:r="http://schemas.openxmlformats.org/officeDocument/2006/relationships" id="260" r:id="R7311566c241b4709"/>
    <p:sldId xmlns:r="http://schemas.openxmlformats.org/officeDocument/2006/relationships" id="261" r:id="Rebfba12973ee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a3045375d4d85" /><Relationship Type="http://schemas.openxmlformats.org/officeDocument/2006/relationships/slide" Target="/ppt/slides/slide1.xml" Id="Ra73a7b720f344353" /><Relationship Type="http://schemas.openxmlformats.org/officeDocument/2006/relationships/slide" Target="/ppt/slides/slide2.xml" Id="Rce2d888abaaf49f4" /><Relationship Type="http://schemas.openxmlformats.org/officeDocument/2006/relationships/slide" Target="/ppt/slides/slide3.xml" Id="R1c15e61299014e52" /><Relationship Type="http://schemas.openxmlformats.org/officeDocument/2006/relationships/slide" Target="/ppt/slides/slide4.xml" Id="Rb1a74681037b43a0" /><Relationship Type="http://schemas.openxmlformats.org/officeDocument/2006/relationships/slide" Target="/ppt/slides/slide5.xml" Id="R7311566c241b4709" /><Relationship Type="http://schemas.openxmlformats.org/officeDocument/2006/relationships/slide" Target="/ppt/slides/slide6.xml" Id="Rebfba12973ee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8ffc56dcf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303d6589a46ae" /><Relationship Type="http://schemas.openxmlformats.org/officeDocument/2006/relationships/theme" Target="/ppt/slideMasters/theme/theme1.xml" Id="R89caa2ceb2cf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303d6589a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1ec7544c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66364b476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000681e1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cc7363fd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d3a98c86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44354d6f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