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65661533e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8a4bb13564502"/>
  </p:sldMasterIdLst>
  <p:sldIdLst>
    <p:sldId xmlns:r="http://schemas.openxmlformats.org/officeDocument/2006/relationships" id="256" r:id="Rdb0df3b78e0c4666"/>
    <p:sldId xmlns:r="http://schemas.openxmlformats.org/officeDocument/2006/relationships" id="257" r:id="Rafea7ddaeebf4c77"/>
    <p:sldId xmlns:r="http://schemas.openxmlformats.org/officeDocument/2006/relationships" id="258" r:id="Rae40e3ef6ffd4d65"/>
    <p:sldId xmlns:r="http://schemas.openxmlformats.org/officeDocument/2006/relationships" id="259" r:id="R06087e3fcd3b4823"/>
    <p:sldId xmlns:r="http://schemas.openxmlformats.org/officeDocument/2006/relationships" id="260" r:id="R9c90f43b756b457a"/>
    <p:sldId xmlns:r="http://schemas.openxmlformats.org/officeDocument/2006/relationships" id="261" r:id="Rf7ac450b0d0a48ce"/>
    <p:sldId xmlns:r="http://schemas.openxmlformats.org/officeDocument/2006/relationships" id="262" r:id="R0f9ba2dc128a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8a4bb13564502" /><Relationship Type="http://schemas.openxmlformats.org/officeDocument/2006/relationships/slide" Target="/ppt/slides/slide1.xml" Id="Rdb0df3b78e0c4666" /><Relationship Type="http://schemas.openxmlformats.org/officeDocument/2006/relationships/slide" Target="/ppt/slides/slide2.xml" Id="Rafea7ddaeebf4c77" /><Relationship Type="http://schemas.openxmlformats.org/officeDocument/2006/relationships/slide" Target="/ppt/slides/slide3.xml" Id="Rae40e3ef6ffd4d65" /><Relationship Type="http://schemas.openxmlformats.org/officeDocument/2006/relationships/slide" Target="/ppt/slides/slide4.xml" Id="R06087e3fcd3b4823" /><Relationship Type="http://schemas.openxmlformats.org/officeDocument/2006/relationships/slide" Target="/ppt/slides/slide5.xml" Id="R9c90f43b756b457a" /><Relationship Type="http://schemas.openxmlformats.org/officeDocument/2006/relationships/slide" Target="/ppt/slides/slide6.xml" Id="Rf7ac450b0d0a48ce" /><Relationship Type="http://schemas.openxmlformats.org/officeDocument/2006/relationships/slide" Target="/ppt/slides/slide7.xml" Id="R0f9ba2dc128a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836802399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d0bbbb8344a8" /><Relationship Type="http://schemas.openxmlformats.org/officeDocument/2006/relationships/theme" Target="/ppt/slideMasters/theme/theme1.xml" Id="R600d3a3684e3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ed0bbbb83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35e7422c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36f33ac2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48be4c3d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96cb7218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3eab6e00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fb4d0370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43fa6ad3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&amp; FOLLO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&amp; FOLLO BYGGTJENESTER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53 636 440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9 002 346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8 865 131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25 846 788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BJØRGENGEN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LOG BJØRGENGEN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135C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923 135 154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&amp; FOLLO BYGGTJENESTER AS</a:t>
            </a:r>
          </a:p>
        </p:txBody>
      </p:sp>
    </p:spTree>
  </p:cSld>
  <p:clrMapOvr>
    <a:masterClrMapping xmlns:a="http://schemas.openxmlformats.org/drawingml/2006/main"/>
  </p:clrMapOvr>
</p:sld>
</file>