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0ad02b029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05217e5bc4d5d"/>
  </p:sldMasterIdLst>
  <p:sldIdLst>
    <p:sldId xmlns:r="http://schemas.openxmlformats.org/officeDocument/2006/relationships" id="256" r:id="Rffdbeebe0a204c51"/>
    <p:sldId xmlns:r="http://schemas.openxmlformats.org/officeDocument/2006/relationships" id="257" r:id="R48937778353049a9"/>
    <p:sldId xmlns:r="http://schemas.openxmlformats.org/officeDocument/2006/relationships" id="258" r:id="R060122fcab58420e"/>
    <p:sldId xmlns:r="http://schemas.openxmlformats.org/officeDocument/2006/relationships" id="259" r:id="R835e921b1c814c51"/>
    <p:sldId xmlns:r="http://schemas.openxmlformats.org/officeDocument/2006/relationships" id="260" r:id="Rc81e80a58254407a"/>
    <p:sldId xmlns:r="http://schemas.openxmlformats.org/officeDocument/2006/relationships" id="261" r:id="R4e2900400b734a2c"/>
    <p:sldId xmlns:r="http://schemas.openxmlformats.org/officeDocument/2006/relationships" id="262" r:id="R149f291877c8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05217e5bc4d5d" /><Relationship Type="http://schemas.openxmlformats.org/officeDocument/2006/relationships/slide" Target="/ppt/slides/slide1.xml" Id="Rffdbeebe0a204c51" /><Relationship Type="http://schemas.openxmlformats.org/officeDocument/2006/relationships/slide" Target="/ppt/slides/slide2.xml" Id="R48937778353049a9" /><Relationship Type="http://schemas.openxmlformats.org/officeDocument/2006/relationships/slide" Target="/ppt/slides/slide3.xml" Id="R060122fcab58420e" /><Relationship Type="http://schemas.openxmlformats.org/officeDocument/2006/relationships/slide" Target="/ppt/slides/slide4.xml" Id="R835e921b1c814c51" /><Relationship Type="http://schemas.openxmlformats.org/officeDocument/2006/relationships/slide" Target="/ppt/slides/slide5.xml" Id="Rc81e80a58254407a" /><Relationship Type="http://schemas.openxmlformats.org/officeDocument/2006/relationships/slide" Target="/ppt/slides/slide6.xml" Id="R4e2900400b734a2c" /><Relationship Type="http://schemas.openxmlformats.org/officeDocument/2006/relationships/slide" Target="/ppt/slides/slide7.xml" Id="R149f291877c8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d07df0ec4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971a455142d0" /><Relationship Type="http://schemas.openxmlformats.org/officeDocument/2006/relationships/theme" Target="/ppt/slideMasters/theme/theme1.xml" Id="Rf8c5429671d8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3971a4551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b24bcbf6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56e13cbe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95d04371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24fec776a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c3b2d86c8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1cc53f903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54e8ff7d3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LINN J LILLETVEDT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GARD NIKOLAI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923 128 158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