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325149b05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a942d998f4974"/>
  </p:sldMasterIdLst>
  <p:sldIdLst>
    <p:sldId xmlns:r="http://schemas.openxmlformats.org/officeDocument/2006/relationships" id="256" r:id="R148da923afbe4bc9"/>
    <p:sldId xmlns:r="http://schemas.openxmlformats.org/officeDocument/2006/relationships" id="257" r:id="Rb886e6b480ff4f7b"/>
    <p:sldId xmlns:r="http://schemas.openxmlformats.org/officeDocument/2006/relationships" id="258" r:id="R03446e0c5cd14294"/>
    <p:sldId xmlns:r="http://schemas.openxmlformats.org/officeDocument/2006/relationships" id="259" r:id="Rb97b4b4c8a334b96"/>
    <p:sldId xmlns:r="http://schemas.openxmlformats.org/officeDocument/2006/relationships" id="260" r:id="R810b17369b0746f6"/>
    <p:sldId xmlns:r="http://schemas.openxmlformats.org/officeDocument/2006/relationships" id="261" r:id="R53947829e0ed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a942d998f4974" /><Relationship Type="http://schemas.openxmlformats.org/officeDocument/2006/relationships/slide" Target="/ppt/slides/slide1.xml" Id="R148da923afbe4bc9" /><Relationship Type="http://schemas.openxmlformats.org/officeDocument/2006/relationships/slide" Target="/ppt/slides/slide2.xml" Id="Rb886e6b480ff4f7b" /><Relationship Type="http://schemas.openxmlformats.org/officeDocument/2006/relationships/slide" Target="/ppt/slides/slide3.xml" Id="R03446e0c5cd14294" /><Relationship Type="http://schemas.openxmlformats.org/officeDocument/2006/relationships/slide" Target="/ppt/slides/slide4.xml" Id="Rb97b4b4c8a334b96" /><Relationship Type="http://schemas.openxmlformats.org/officeDocument/2006/relationships/slide" Target="/ppt/slides/slide5.xml" Id="R810b17369b0746f6" /><Relationship Type="http://schemas.openxmlformats.org/officeDocument/2006/relationships/slide" Target="/ppt/slides/slide6.xml" Id="R53947829e0ed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cecea311e45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a4c87570249a0" /><Relationship Type="http://schemas.openxmlformats.org/officeDocument/2006/relationships/theme" Target="/ppt/slideMasters/theme/theme1.xml" Id="R9d03bc91fce7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a4c875702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0dd36232b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83cc03d94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8d8ba183847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372448a4a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fcdbd1d3d44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d860e4b6c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