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aaa163f75544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c1d233261c4a33"/>
  </p:sldMasterIdLst>
  <p:sldIdLst>
    <p:sldId xmlns:r="http://schemas.openxmlformats.org/officeDocument/2006/relationships" id="256" r:id="Ref4d26572e414e57"/>
    <p:sldId xmlns:r="http://schemas.openxmlformats.org/officeDocument/2006/relationships" id="257" r:id="R13229b4fff894a73"/>
    <p:sldId xmlns:r="http://schemas.openxmlformats.org/officeDocument/2006/relationships" id="258" r:id="R2f72bdd41afc4201"/>
    <p:sldId xmlns:r="http://schemas.openxmlformats.org/officeDocument/2006/relationships" id="259" r:id="Ra2a000ecc92f46c4"/>
    <p:sldId xmlns:r="http://schemas.openxmlformats.org/officeDocument/2006/relationships" id="260" r:id="R0d4e5fdaa93646aa"/>
    <p:sldId xmlns:r="http://schemas.openxmlformats.org/officeDocument/2006/relationships" id="261" r:id="R03b245eee0604d29"/>
    <p:sldId xmlns:r="http://schemas.openxmlformats.org/officeDocument/2006/relationships" id="262" r:id="R910e8c1a8d9943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c1d233261c4a33" /><Relationship Type="http://schemas.openxmlformats.org/officeDocument/2006/relationships/slide" Target="/ppt/slides/slide1.xml" Id="Ref4d26572e414e57" /><Relationship Type="http://schemas.openxmlformats.org/officeDocument/2006/relationships/slide" Target="/ppt/slides/slide2.xml" Id="R13229b4fff894a73" /><Relationship Type="http://schemas.openxmlformats.org/officeDocument/2006/relationships/slide" Target="/ppt/slides/slide3.xml" Id="R2f72bdd41afc4201" /><Relationship Type="http://schemas.openxmlformats.org/officeDocument/2006/relationships/slide" Target="/ppt/slides/slide4.xml" Id="Ra2a000ecc92f46c4" /><Relationship Type="http://schemas.openxmlformats.org/officeDocument/2006/relationships/slide" Target="/ppt/slides/slide5.xml" Id="R0d4e5fdaa93646aa" /><Relationship Type="http://schemas.openxmlformats.org/officeDocument/2006/relationships/slide" Target="/ppt/slides/slide6.xml" Id="R03b245eee0604d29" /><Relationship Type="http://schemas.openxmlformats.org/officeDocument/2006/relationships/slide" Target="/ppt/slides/slide7.xml" Id="R910e8c1a8d9943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6084d609044a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81aefb3644fa6" /><Relationship Type="http://schemas.openxmlformats.org/officeDocument/2006/relationships/theme" Target="/ppt/slideMasters/theme/theme1.xml" Id="R7c31df0e266543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081aefb3644f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bc6a26b394e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fc88440c447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05578b05540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d09986e1b4d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1785e92e942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ed4a5de3e41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d36af119047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AASLIE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AASLIE ANLEGG AS ble etablert [år] og holder til i Hedalen.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1 735 154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−472 696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−477 808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292 698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990 892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KENNETH AASLIE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Hedalsvegen 1209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3528 Hedalen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923 106 960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