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382d48eb8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b61ae6a7a4f8f"/>
  </p:sldMasterIdLst>
  <p:sldIdLst>
    <p:sldId xmlns:r="http://schemas.openxmlformats.org/officeDocument/2006/relationships" id="256" r:id="R519f8bb1dd484b1c"/>
    <p:sldId xmlns:r="http://schemas.openxmlformats.org/officeDocument/2006/relationships" id="257" r:id="R0410021d13e8433f"/>
    <p:sldId xmlns:r="http://schemas.openxmlformats.org/officeDocument/2006/relationships" id="258" r:id="R93962798e486400c"/>
    <p:sldId xmlns:r="http://schemas.openxmlformats.org/officeDocument/2006/relationships" id="259" r:id="R8df20ad090f249a9"/>
    <p:sldId xmlns:r="http://schemas.openxmlformats.org/officeDocument/2006/relationships" id="260" r:id="Rfcfd856b84a64b09"/>
    <p:sldId xmlns:r="http://schemas.openxmlformats.org/officeDocument/2006/relationships" id="261" r:id="Rea5cc2c16a084e6e"/>
    <p:sldId xmlns:r="http://schemas.openxmlformats.org/officeDocument/2006/relationships" id="262" r:id="R034a16053b46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b61ae6a7a4f8f" /><Relationship Type="http://schemas.openxmlformats.org/officeDocument/2006/relationships/slide" Target="/ppt/slides/slide1.xml" Id="R519f8bb1dd484b1c" /><Relationship Type="http://schemas.openxmlformats.org/officeDocument/2006/relationships/slide" Target="/ppt/slides/slide2.xml" Id="R0410021d13e8433f" /><Relationship Type="http://schemas.openxmlformats.org/officeDocument/2006/relationships/slide" Target="/ppt/slides/slide3.xml" Id="R93962798e486400c" /><Relationship Type="http://schemas.openxmlformats.org/officeDocument/2006/relationships/slide" Target="/ppt/slides/slide4.xml" Id="R8df20ad090f249a9" /><Relationship Type="http://schemas.openxmlformats.org/officeDocument/2006/relationships/slide" Target="/ppt/slides/slide5.xml" Id="Rfcfd856b84a64b09" /><Relationship Type="http://schemas.openxmlformats.org/officeDocument/2006/relationships/slide" Target="/ppt/slides/slide6.xml" Id="Rea5cc2c16a084e6e" /><Relationship Type="http://schemas.openxmlformats.org/officeDocument/2006/relationships/slide" Target="/ppt/slides/slide7.xml" Id="R034a16053b46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a78ba9edd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0c736e1164d86" /><Relationship Type="http://schemas.openxmlformats.org/officeDocument/2006/relationships/theme" Target="/ppt/slideMasters/theme/theme1.xml" Id="R428fd71c3a81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0c736e116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70321669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1fd0d865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a9daca793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52a692de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b323b8ad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9f070611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e87d02a5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OSLO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OSLO TEAM AS</a:t>
            </a:r>
          </a:p>
        </p:txBody>
      </p:sp>
    </p:spTree>
  </p:cSld>
  <p:clrMapOvr>
    <a:masterClrMapping xmlns:a="http://schemas.openxmlformats.org/drawingml/2006/main"/>
  </p:clrMapOvr>
</p:sld>
</file>