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3c68886c3240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3edc8c977c4331"/>
  </p:sldMasterIdLst>
  <p:sldIdLst>
    <p:sldId xmlns:r="http://schemas.openxmlformats.org/officeDocument/2006/relationships" id="256" r:id="R0c65b856590f4214"/>
    <p:sldId xmlns:r="http://schemas.openxmlformats.org/officeDocument/2006/relationships" id="257" r:id="R1864b522c603418e"/>
    <p:sldId xmlns:r="http://schemas.openxmlformats.org/officeDocument/2006/relationships" id="258" r:id="Ra429ba3434c8423d"/>
    <p:sldId xmlns:r="http://schemas.openxmlformats.org/officeDocument/2006/relationships" id="259" r:id="R761183f1851d4946"/>
    <p:sldId xmlns:r="http://schemas.openxmlformats.org/officeDocument/2006/relationships" id="260" r:id="R4e7ad7e9329f4082"/>
    <p:sldId xmlns:r="http://schemas.openxmlformats.org/officeDocument/2006/relationships" id="261" r:id="Rc944c6353cc44b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3edc8c977c4331" /><Relationship Type="http://schemas.openxmlformats.org/officeDocument/2006/relationships/slide" Target="/ppt/slides/slide1.xml" Id="R0c65b856590f4214" /><Relationship Type="http://schemas.openxmlformats.org/officeDocument/2006/relationships/slide" Target="/ppt/slides/slide2.xml" Id="R1864b522c603418e" /><Relationship Type="http://schemas.openxmlformats.org/officeDocument/2006/relationships/slide" Target="/ppt/slides/slide3.xml" Id="Ra429ba3434c8423d" /><Relationship Type="http://schemas.openxmlformats.org/officeDocument/2006/relationships/slide" Target="/ppt/slides/slide4.xml" Id="R761183f1851d4946" /><Relationship Type="http://schemas.openxmlformats.org/officeDocument/2006/relationships/slide" Target="/ppt/slides/slide5.xml" Id="R4e7ad7e9329f4082" /><Relationship Type="http://schemas.openxmlformats.org/officeDocument/2006/relationships/slide" Target="/ppt/slides/slide6.xml" Id="Rc944c6353cc44b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b32a1276824a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29ba4398754f27" /><Relationship Type="http://schemas.openxmlformats.org/officeDocument/2006/relationships/theme" Target="/ppt/slideMasters/theme/theme1.xml" Id="R44d2ebe0a48940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29ba4398754f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61a9999cb441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7903084f042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492351a27043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8432aeabd048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ef3bb3f1ea4d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d97f608eba4e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AIDER OSLO TEAM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AIDER OSLO 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AIDER OSLO 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AIDER OSLO 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AIDER OSLO 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AIDER OSLO 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923 090 010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AIDER OSLO TEAM AS</a:t>
            </a:r>
          </a:p>
        </p:txBody>
      </p:sp>
    </p:spTree>
  </p:cSld>
  <p:clrMapOvr>
    <a:masterClrMapping xmlns:a="http://schemas.openxmlformats.org/drawingml/2006/main"/>
  </p:clrMapOvr>
</p:sld>
</file>