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c48e6b863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4e1e3644284d3a"/>
  </p:sldMasterIdLst>
  <p:sldIdLst>
    <p:sldId xmlns:r="http://schemas.openxmlformats.org/officeDocument/2006/relationships" id="256" r:id="Rf820fa2077314aec"/>
    <p:sldId xmlns:r="http://schemas.openxmlformats.org/officeDocument/2006/relationships" id="257" r:id="Rbd0918d8edf5407b"/>
    <p:sldId xmlns:r="http://schemas.openxmlformats.org/officeDocument/2006/relationships" id="258" r:id="Rb6e79a21ecbf4090"/>
    <p:sldId xmlns:r="http://schemas.openxmlformats.org/officeDocument/2006/relationships" id="259" r:id="R2024cf2e3f4541b6"/>
    <p:sldId xmlns:r="http://schemas.openxmlformats.org/officeDocument/2006/relationships" id="260" r:id="Ra69582a745f14b21"/>
    <p:sldId xmlns:r="http://schemas.openxmlformats.org/officeDocument/2006/relationships" id="261" r:id="R4a2f578ccd8b4bfc"/>
    <p:sldId xmlns:r="http://schemas.openxmlformats.org/officeDocument/2006/relationships" id="262" r:id="Rf72ebd98a1e3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4e1e3644284d3a" /><Relationship Type="http://schemas.openxmlformats.org/officeDocument/2006/relationships/slide" Target="/ppt/slides/slide1.xml" Id="Rf820fa2077314aec" /><Relationship Type="http://schemas.openxmlformats.org/officeDocument/2006/relationships/slide" Target="/ppt/slides/slide2.xml" Id="Rbd0918d8edf5407b" /><Relationship Type="http://schemas.openxmlformats.org/officeDocument/2006/relationships/slide" Target="/ppt/slides/slide3.xml" Id="Rb6e79a21ecbf4090" /><Relationship Type="http://schemas.openxmlformats.org/officeDocument/2006/relationships/slide" Target="/ppt/slides/slide4.xml" Id="R2024cf2e3f4541b6" /><Relationship Type="http://schemas.openxmlformats.org/officeDocument/2006/relationships/slide" Target="/ppt/slides/slide5.xml" Id="Ra69582a745f14b21" /><Relationship Type="http://schemas.openxmlformats.org/officeDocument/2006/relationships/slide" Target="/ppt/slides/slide6.xml" Id="R4a2f578ccd8b4bfc" /><Relationship Type="http://schemas.openxmlformats.org/officeDocument/2006/relationships/slide" Target="/ppt/slides/slide7.xml" Id="Rf72ebd98a1e3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1b335d78a49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3db6a542e4b9d" /><Relationship Type="http://schemas.openxmlformats.org/officeDocument/2006/relationships/theme" Target="/ppt/slideMasters/theme/theme1.xml" Id="Rfae61816dbf549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3db6a542e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4609c548d47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0a297a86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814e6873c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d9fc1d7f244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16a76bd0d4f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37b57c2c9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12f2e001d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REGNSKAPSSERVICE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8 081 529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8 039 940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6 361 677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5 449 388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14 615 994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923 070 559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REGNSKAPSSERVICE AS</a:t>
            </a:r>
          </a:p>
        </p:txBody>
      </p:sp>
    </p:spTree>
  </p:cSld>
  <p:clrMapOvr>
    <a:masterClrMapping xmlns:a="http://schemas.openxmlformats.org/drawingml/2006/main"/>
  </p:clrMapOvr>
</p:sld>
</file>