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6b1b0a342343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70fa787a664605"/>
  </p:sldMasterIdLst>
  <p:sldIdLst>
    <p:sldId xmlns:r="http://schemas.openxmlformats.org/officeDocument/2006/relationships" id="256" r:id="R266ef10beb014bdc"/>
    <p:sldId xmlns:r="http://schemas.openxmlformats.org/officeDocument/2006/relationships" id="257" r:id="R1dc5293413d24974"/>
    <p:sldId xmlns:r="http://schemas.openxmlformats.org/officeDocument/2006/relationships" id="258" r:id="R637c8372e7d04d7d"/>
    <p:sldId xmlns:r="http://schemas.openxmlformats.org/officeDocument/2006/relationships" id="259" r:id="R7067fb7549d549ef"/>
    <p:sldId xmlns:r="http://schemas.openxmlformats.org/officeDocument/2006/relationships" id="260" r:id="Rf92fe789c66a4001"/>
    <p:sldId xmlns:r="http://schemas.openxmlformats.org/officeDocument/2006/relationships" id="261" r:id="R6d5808f865ba4b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70fa787a664605" /><Relationship Type="http://schemas.openxmlformats.org/officeDocument/2006/relationships/slide" Target="/ppt/slides/slide1.xml" Id="R266ef10beb014bdc" /><Relationship Type="http://schemas.openxmlformats.org/officeDocument/2006/relationships/slide" Target="/ppt/slides/slide2.xml" Id="R1dc5293413d24974" /><Relationship Type="http://schemas.openxmlformats.org/officeDocument/2006/relationships/slide" Target="/ppt/slides/slide3.xml" Id="R637c8372e7d04d7d" /><Relationship Type="http://schemas.openxmlformats.org/officeDocument/2006/relationships/slide" Target="/ppt/slides/slide4.xml" Id="R7067fb7549d549ef" /><Relationship Type="http://schemas.openxmlformats.org/officeDocument/2006/relationships/slide" Target="/ppt/slides/slide5.xml" Id="Rf92fe789c66a4001" /><Relationship Type="http://schemas.openxmlformats.org/officeDocument/2006/relationships/slide" Target="/ppt/slides/slide6.xml" Id="R6d5808f865ba4b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952d1df57844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f6b28e49d4e76" /><Relationship Type="http://schemas.openxmlformats.org/officeDocument/2006/relationships/theme" Target="/ppt/slideMasters/theme/theme1.xml" Id="Rcb8147b8980b4d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df6b28e49d4e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d748fd4e94a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6e0fd0fa942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ba3b78a244d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83a1f851b44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bd1b7758b40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26cd199a049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CEDRA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923 070 559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REGNSKAPSSERVICE AS</a:t>
            </a:r>
          </a:p>
        </p:txBody>
      </p:sp>
    </p:spTree>
  </p:cSld>
  <p:clrMapOvr>
    <a:masterClrMapping xmlns:a="http://schemas.openxmlformats.org/drawingml/2006/main"/>
  </p:clrMapOvr>
</p:sld>
</file>