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186520865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3ed0b7db44cfb"/>
  </p:sldMasterIdLst>
  <p:sldIdLst>
    <p:sldId xmlns:r="http://schemas.openxmlformats.org/officeDocument/2006/relationships" id="256" r:id="R1c0824e9ea6c4d9d"/>
    <p:sldId xmlns:r="http://schemas.openxmlformats.org/officeDocument/2006/relationships" id="257" r:id="Rccc5365f770f4587"/>
    <p:sldId xmlns:r="http://schemas.openxmlformats.org/officeDocument/2006/relationships" id="258" r:id="R9696e6114eb44671"/>
    <p:sldId xmlns:r="http://schemas.openxmlformats.org/officeDocument/2006/relationships" id="259" r:id="R8a5d0810c1b14919"/>
    <p:sldId xmlns:r="http://schemas.openxmlformats.org/officeDocument/2006/relationships" id="260" r:id="Rcbee863108d94cf7"/>
    <p:sldId xmlns:r="http://schemas.openxmlformats.org/officeDocument/2006/relationships" id="261" r:id="Rc6fd23a5d0374141"/>
    <p:sldId xmlns:r="http://schemas.openxmlformats.org/officeDocument/2006/relationships" id="262" r:id="R5a5feb16bb10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3ed0b7db44cfb" /><Relationship Type="http://schemas.openxmlformats.org/officeDocument/2006/relationships/slide" Target="/ppt/slides/slide1.xml" Id="R1c0824e9ea6c4d9d" /><Relationship Type="http://schemas.openxmlformats.org/officeDocument/2006/relationships/slide" Target="/ppt/slides/slide2.xml" Id="Rccc5365f770f4587" /><Relationship Type="http://schemas.openxmlformats.org/officeDocument/2006/relationships/slide" Target="/ppt/slides/slide3.xml" Id="R9696e6114eb44671" /><Relationship Type="http://schemas.openxmlformats.org/officeDocument/2006/relationships/slide" Target="/ppt/slides/slide4.xml" Id="R8a5d0810c1b14919" /><Relationship Type="http://schemas.openxmlformats.org/officeDocument/2006/relationships/slide" Target="/ppt/slides/slide5.xml" Id="Rcbee863108d94cf7" /><Relationship Type="http://schemas.openxmlformats.org/officeDocument/2006/relationships/slide" Target="/ppt/slides/slide6.xml" Id="Rc6fd23a5d0374141" /><Relationship Type="http://schemas.openxmlformats.org/officeDocument/2006/relationships/slide" Target="/ppt/slides/slide7.xml" Id="R5a5feb16bb10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5bee050bc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ee146c424876" /><Relationship Type="http://schemas.openxmlformats.org/officeDocument/2006/relationships/theme" Target="/ppt/slideMasters/theme/theme1.xml" Id="R68f8121a0dae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1ee146c42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408563bc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aaa950934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e7126e4c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77bf4a8ca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577371a1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c4779968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8ba83755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WINGSTAR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4 067 078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WINGSTERNES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Wingsternes, Sundts veg 50C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