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308c82f3db41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570455e0c14bf8"/>
  </p:sldMasterIdLst>
  <p:sldIdLst>
    <p:sldId xmlns:r="http://schemas.openxmlformats.org/officeDocument/2006/relationships" id="256" r:id="Rdbfc75684cb34115"/>
    <p:sldId xmlns:r="http://schemas.openxmlformats.org/officeDocument/2006/relationships" id="257" r:id="Rdb28ee870c804e11"/>
    <p:sldId xmlns:r="http://schemas.openxmlformats.org/officeDocument/2006/relationships" id="258" r:id="R4e9146e4e0a34847"/>
    <p:sldId xmlns:r="http://schemas.openxmlformats.org/officeDocument/2006/relationships" id="259" r:id="Rdc1978862c304dcc"/>
    <p:sldId xmlns:r="http://schemas.openxmlformats.org/officeDocument/2006/relationships" id="260" r:id="Re21f31659f2544da"/>
    <p:sldId xmlns:r="http://schemas.openxmlformats.org/officeDocument/2006/relationships" id="261" r:id="Rba961014149446d8"/>
    <p:sldId xmlns:r="http://schemas.openxmlformats.org/officeDocument/2006/relationships" id="262" r:id="Re4fd79e49a0241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570455e0c14bf8" /><Relationship Type="http://schemas.openxmlformats.org/officeDocument/2006/relationships/slide" Target="/ppt/slides/slide1.xml" Id="Rdbfc75684cb34115" /><Relationship Type="http://schemas.openxmlformats.org/officeDocument/2006/relationships/slide" Target="/ppt/slides/slide2.xml" Id="Rdb28ee870c804e11" /><Relationship Type="http://schemas.openxmlformats.org/officeDocument/2006/relationships/slide" Target="/ppt/slides/slide3.xml" Id="R4e9146e4e0a34847" /><Relationship Type="http://schemas.openxmlformats.org/officeDocument/2006/relationships/slide" Target="/ppt/slides/slide4.xml" Id="Rdc1978862c304dcc" /><Relationship Type="http://schemas.openxmlformats.org/officeDocument/2006/relationships/slide" Target="/ppt/slides/slide5.xml" Id="Re21f31659f2544da" /><Relationship Type="http://schemas.openxmlformats.org/officeDocument/2006/relationships/slide" Target="/ppt/slides/slide6.xml" Id="Rba961014149446d8" /><Relationship Type="http://schemas.openxmlformats.org/officeDocument/2006/relationships/slide" Target="/ppt/slides/slide7.xml" Id="Re4fd79e49a0241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35611001654c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468d555bc4b5d" /><Relationship Type="http://schemas.openxmlformats.org/officeDocument/2006/relationships/theme" Target="/ppt/slideMasters/theme/theme1.xml" Id="Ra55a565d644042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e468d555bc4b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489fc4dc945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ce890e04049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7e191f93b4f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e1b88ef0947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725d74c0d43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f9147655f48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463cf87ce43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 G. OTTERSLAND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 G. OTTERSLAND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95 302 087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1 592 255 337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2 225 040 158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TOGOS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Tyholmsvei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923 018 247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