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ad56a5012f46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29636bf5ea45ed"/>
  </p:sldMasterIdLst>
  <p:sldIdLst>
    <p:sldId xmlns:r="http://schemas.openxmlformats.org/officeDocument/2006/relationships" id="256" r:id="R0cac348e3c8f4a0a"/>
    <p:sldId xmlns:r="http://schemas.openxmlformats.org/officeDocument/2006/relationships" id="257" r:id="R1fb7ca7b00c04314"/>
    <p:sldId xmlns:r="http://schemas.openxmlformats.org/officeDocument/2006/relationships" id="258" r:id="Rbc5269ea015e4a62"/>
    <p:sldId xmlns:r="http://schemas.openxmlformats.org/officeDocument/2006/relationships" id="259" r:id="R74748be5e69e4c46"/>
    <p:sldId xmlns:r="http://schemas.openxmlformats.org/officeDocument/2006/relationships" id="260" r:id="R4823e18f4078471a"/>
    <p:sldId xmlns:r="http://schemas.openxmlformats.org/officeDocument/2006/relationships" id="261" r:id="R13b91226862e4d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9636bf5ea45ed" /><Relationship Type="http://schemas.openxmlformats.org/officeDocument/2006/relationships/slide" Target="/ppt/slides/slide1.xml" Id="R0cac348e3c8f4a0a" /><Relationship Type="http://schemas.openxmlformats.org/officeDocument/2006/relationships/slide" Target="/ppt/slides/slide2.xml" Id="R1fb7ca7b00c04314" /><Relationship Type="http://schemas.openxmlformats.org/officeDocument/2006/relationships/slide" Target="/ppt/slides/slide3.xml" Id="Rbc5269ea015e4a62" /><Relationship Type="http://schemas.openxmlformats.org/officeDocument/2006/relationships/slide" Target="/ppt/slides/slide4.xml" Id="R74748be5e69e4c46" /><Relationship Type="http://schemas.openxmlformats.org/officeDocument/2006/relationships/slide" Target="/ppt/slides/slide5.xml" Id="R4823e18f4078471a" /><Relationship Type="http://schemas.openxmlformats.org/officeDocument/2006/relationships/slide" Target="/ppt/slides/slide6.xml" Id="R13b91226862e4d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bcbc3af4d48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ed47e54e84edf" /><Relationship Type="http://schemas.openxmlformats.org/officeDocument/2006/relationships/theme" Target="/ppt/slideMasters/theme/theme1.xml" Id="Rbeab6dc74ba949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ced47e54e84e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87018b2d64e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bae409d4943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74644210549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62f1a333449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61503d35840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c35b06c724a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FLAATT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Flaa, Langetjønnveien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922 987 270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