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6343e6b8b49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9577214e642b8"/>
  </p:sldMasterIdLst>
  <p:sldIdLst>
    <p:sldId xmlns:r="http://schemas.openxmlformats.org/officeDocument/2006/relationships" id="256" r:id="R998a413e9d9d45d0"/>
    <p:sldId xmlns:r="http://schemas.openxmlformats.org/officeDocument/2006/relationships" id="257" r:id="R5ecf451f76f2431e"/>
    <p:sldId xmlns:r="http://schemas.openxmlformats.org/officeDocument/2006/relationships" id="258" r:id="R00dc8ccdd3fd4475"/>
    <p:sldId xmlns:r="http://schemas.openxmlformats.org/officeDocument/2006/relationships" id="259" r:id="Ra49ace192dbd40f4"/>
    <p:sldId xmlns:r="http://schemas.openxmlformats.org/officeDocument/2006/relationships" id="260" r:id="Rb2b5c3f666cb48bc"/>
    <p:sldId xmlns:r="http://schemas.openxmlformats.org/officeDocument/2006/relationships" id="261" r:id="Rb947fbccdc4947cc"/>
    <p:sldId xmlns:r="http://schemas.openxmlformats.org/officeDocument/2006/relationships" id="262" r:id="Rc54ac727da59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9577214e642b8" /><Relationship Type="http://schemas.openxmlformats.org/officeDocument/2006/relationships/slide" Target="/ppt/slides/slide1.xml" Id="R998a413e9d9d45d0" /><Relationship Type="http://schemas.openxmlformats.org/officeDocument/2006/relationships/slide" Target="/ppt/slides/slide2.xml" Id="R5ecf451f76f2431e" /><Relationship Type="http://schemas.openxmlformats.org/officeDocument/2006/relationships/slide" Target="/ppt/slides/slide3.xml" Id="R00dc8ccdd3fd4475" /><Relationship Type="http://schemas.openxmlformats.org/officeDocument/2006/relationships/slide" Target="/ppt/slides/slide4.xml" Id="Ra49ace192dbd40f4" /><Relationship Type="http://schemas.openxmlformats.org/officeDocument/2006/relationships/slide" Target="/ppt/slides/slide5.xml" Id="Rb2b5c3f666cb48bc" /><Relationship Type="http://schemas.openxmlformats.org/officeDocument/2006/relationships/slide" Target="/ppt/slides/slide6.xml" Id="Rb947fbccdc4947cc" /><Relationship Type="http://schemas.openxmlformats.org/officeDocument/2006/relationships/slide" Target="/ppt/slides/slide7.xml" Id="Rc54ac727da59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8971c5188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eb6ffe8c54d8b" /><Relationship Type="http://schemas.openxmlformats.org/officeDocument/2006/relationships/theme" Target="/ppt/slideMasters/theme/theme1.xml" Id="Red6e6fc20595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eb6ffe8c5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0c84bec45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d2e9d388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d73ab4b47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06fa6d04d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16bf842b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744daf30f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3a1e06860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LUIGI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LUIGI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LUIGI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