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2602b41b7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cd26ed66a4135"/>
  </p:sldMasterIdLst>
  <p:sldIdLst>
    <p:sldId xmlns:r="http://schemas.openxmlformats.org/officeDocument/2006/relationships" id="256" r:id="R6b826e9ec93d4476"/>
    <p:sldId xmlns:r="http://schemas.openxmlformats.org/officeDocument/2006/relationships" id="257" r:id="R2d6f9e41a6e34c0d"/>
    <p:sldId xmlns:r="http://schemas.openxmlformats.org/officeDocument/2006/relationships" id="258" r:id="R8cf3439773bd4f0b"/>
    <p:sldId xmlns:r="http://schemas.openxmlformats.org/officeDocument/2006/relationships" id="259" r:id="R35741cc7b7884ccf"/>
    <p:sldId xmlns:r="http://schemas.openxmlformats.org/officeDocument/2006/relationships" id="260" r:id="R03c433c574474d13"/>
    <p:sldId xmlns:r="http://schemas.openxmlformats.org/officeDocument/2006/relationships" id="261" r:id="R31e3d3b7e1514aaf"/>
    <p:sldId xmlns:r="http://schemas.openxmlformats.org/officeDocument/2006/relationships" id="262" r:id="Ra4f8f52eea5946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cd26ed66a4135" /><Relationship Type="http://schemas.openxmlformats.org/officeDocument/2006/relationships/slide" Target="/ppt/slides/slide1.xml" Id="R6b826e9ec93d4476" /><Relationship Type="http://schemas.openxmlformats.org/officeDocument/2006/relationships/slide" Target="/ppt/slides/slide2.xml" Id="R2d6f9e41a6e34c0d" /><Relationship Type="http://schemas.openxmlformats.org/officeDocument/2006/relationships/slide" Target="/ppt/slides/slide3.xml" Id="R8cf3439773bd4f0b" /><Relationship Type="http://schemas.openxmlformats.org/officeDocument/2006/relationships/slide" Target="/ppt/slides/slide4.xml" Id="R35741cc7b7884ccf" /><Relationship Type="http://schemas.openxmlformats.org/officeDocument/2006/relationships/slide" Target="/ppt/slides/slide5.xml" Id="R03c433c574474d13" /><Relationship Type="http://schemas.openxmlformats.org/officeDocument/2006/relationships/slide" Target="/ppt/slides/slide6.xml" Id="R31e3d3b7e1514aaf" /><Relationship Type="http://schemas.openxmlformats.org/officeDocument/2006/relationships/slide" Target="/ppt/slides/slide7.xml" Id="Ra4f8f52eea5946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8612223b8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ebd1b87544b4e" /><Relationship Type="http://schemas.openxmlformats.org/officeDocument/2006/relationships/theme" Target="/ppt/slideMasters/theme/theme1.xml" Id="R80121c1e972e47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ebd1b87544b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f1b953ac9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79c2238f1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84a762256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1f1000b1c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d88ce3da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49adc227d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93c4cb5fa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ELYSIUM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ELYSIUM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1 381 195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 FRANCESCO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922 847 878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