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df3ff3056041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70e44c93c3474a"/>
  </p:sldMasterIdLst>
  <p:sldIdLst>
    <p:sldId xmlns:r="http://schemas.openxmlformats.org/officeDocument/2006/relationships" id="256" r:id="R57bd086a60c84d03"/>
    <p:sldId xmlns:r="http://schemas.openxmlformats.org/officeDocument/2006/relationships" id="257" r:id="Rdeceec1a718f4280"/>
    <p:sldId xmlns:r="http://schemas.openxmlformats.org/officeDocument/2006/relationships" id="258" r:id="Rf7d0cd680b1a4b47"/>
    <p:sldId xmlns:r="http://schemas.openxmlformats.org/officeDocument/2006/relationships" id="259" r:id="R437f7a719abe4d12"/>
    <p:sldId xmlns:r="http://schemas.openxmlformats.org/officeDocument/2006/relationships" id="260" r:id="R732a97fd581140f0"/>
    <p:sldId xmlns:r="http://schemas.openxmlformats.org/officeDocument/2006/relationships" id="261" r:id="R5ace571796524f64"/>
    <p:sldId xmlns:r="http://schemas.openxmlformats.org/officeDocument/2006/relationships" id="262" r:id="Rc33eca04ac3147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70e44c93c3474a" /><Relationship Type="http://schemas.openxmlformats.org/officeDocument/2006/relationships/slide" Target="/ppt/slides/slide1.xml" Id="R57bd086a60c84d03" /><Relationship Type="http://schemas.openxmlformats.org/officeDocument/2006/relationships/slide" Target="/ppt/slides/slide2.xml" Id="Rdeceec1a718f4280" /><Relationship Type="http://schemas.openxmlformats.org/officeDocument/2006/relationships/slide" Target="/ppt/slides/slide3.xml" Id="Rf7d0cd680b1a4b47" /><Relationship Type="http://schemas.openxmlformats.org/officeDocument/2006/relationships/slide" Target="/ppt/slides/slide4.xml" Id="R437f7a719abe4d12" /><Relationship Type="http://schemas.openxmlformats.org/officeDocument/2006/relationships/slide" Target="/ppt/slides/slide5.xml" Id="R732a97fd581140f0" /><Relationship Type="http://schemas.openxmlformats.org/officeDocument/2006/relationships/slide" Target="/ppt/slides/slide6.xml" Id="R5ace571796524f64" /><Relationship Type="http://schemas.openxmlformats.org/officeDocument/2006/relationships/slide" Target="/ppt/slides/slide7.xml" Id="Rc33eca04ac3147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d6197c3c8442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cad91a3ba4684" /><Relationship Type="http://schemas.openxmlformats.org/officeDocument/2006/relationships/theme" Target="/ppt/slideMasters/theme/theme1.xml" Id="Rd080d10c066744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9cad91a3ba46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72f4d5b1944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c37f2ff6e46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811af6b7046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6f1f3d1914c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c2adae1bd43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37db3138743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4b1895a0e4b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CROWE PARTNER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CROWE PARTNER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132 057 325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1 974 669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1 769 369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2 928 983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46 820 604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AAKER SØLVI LØBØ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AUSTENÅ ELLEN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HADLER CHRISTIAN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HØIJORD FREDRIK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NILS FRODE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STENHAMAR AKSEL BØE  –  11,1 %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922 829 845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