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ce07e1fe2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047a9f3444448"/>
  </p:sldMasterIdLst>
  <p:sldIdLst>
    <p:sldId xmlns:r="http://schemas.openxmlformats.org/officeDocument/2006/relationships" id="256" r:id="R8f3b81f28aa845b8"/>
    <p:sldId xmlns:r="http://schemas.openxmlformats.org/officeDocument/2006/relationships" id="257" r:id="R163206d9af814687"/>
    <p:sldId xmlns:r="http://schemas.openxmlformats.org/officeDocument/2006/relationships" id="258" r:id="R9170193b55444724"/>
    <p:sldId xmlns:r="http://schemas.openxmlformats.org/officeDocument/2006/relationships" id="259" r:id="R50b22ecb81254418"/>
    <p:sldId xmlns:r="http://schemas.openxmlformats.org/officeDocument/2006/relationships" id="260" r:id="Rbd57196b7b8041c6"/>
    <p:sldId xmlns:r="http://schemas.openxmlformats.org/officeDocument/2006/relationships" id="261" r:id="R989553b017c34769"/>
    <p:sldId xmlns:r="http://schemas.openxmlformats.org/officeDocument/2006/relationships" id="262" r:id="Rfb8ce7403646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047a9f3444448" /><Relationship Type="http://schemas.openxmlformats.org/officeDocument/2006/relationships/slide" Target="/ppt/slides/slide1.xml" Id="R8f3b81f28aa845b8" /><Relationship Type="http://schemas.openxmlformats.org/officeDocument/2006/relationships/slide" Target="/ppt/slides/slide2.xml" Id="R163206d9af814687" /><Relationship Type="http://schemas.openxmlformats.org/officeDocument/2006/relationships/slide" Target="/ppt/slides/slide3.xml" Id="R9170193b55444724" /><Relationship Type="http://schemas.openxmlformats.org/officeDocument/2006/relationships/slide" Target="/ppt/slides/slide4.xml" Id="R50b22ecb81254418" /><Relationship Type="http://schemas.openxmlformats.org/officeDocument/2006/relationships/slide" Target="/ppt/slides/slide5.xml" Id="Rbd57196b7b8041c6" /><Relationship Type="http://schemas.openxmlformats.org/officeDocument/2006/relationships/slide" Target="/ppt/slides/slide6.xml" Id="R989553b017c34769" /><Relationship Type="http://schemas.openxmlformats.org/officeDocument/2006/relationships/slide" Target="/ppt/slides/slide7.xml" Id="Rfb8ce7403646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5b73b2a84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65b8e0f84260" /><Relationship Type="http://schemas.openxmlformats.org/officeDocument/2006/relationships/theme" Target="/ppt/slideMasters/theme/theme1.xml" Id="R1c9ecb080534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b65b8e0f8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89170af90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321f3c276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9ef4cd60f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d70b750d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608a98970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c9026c1a9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c8f7be494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NYGAARD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NYGAARD REGNSKAPSKONTOR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922 809 917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