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25557323d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e8b6e15b04d3d"/>
  </p:sldMasterIdLst>
  <p:sldIdLst>
    <p:sldId xmlns:r="http://schemas.openxmlformats.org/officeDocument/2006/relationships" id="256" r:id="R822350a57c43474c"/>
    <p:sldId xmlns:r="http://schemas.openxmlformats.org/officeDocument/2006/relationships" id="257" r:id="R02e33e362cea4fbc"/>
    <p:sldId xmlns:r="http://schemas.openxmlformats.org/officeDocument/2006/relationships" id="258" r:id="R33e202ea28b5476f"/>
    <p:sldId xmlns:r="http://schemas.openxmlformats.org/officeDocument/2006/relationships" id="259" r:id="R9bc5e0f6f887435d"/>
    <p:sldId xmlns:r="http://schemas.openxmlformats.org/officeDocument/2006/relationships" id="260" r:id="Rf115df24d0ba4360"/>
    <p:sldId xmlns:r="http://schemas.openxmlformats.org/officeDocument/2006/relationships" id="261" r:id="Rb5bafe9684f646f2"/>
    <p:sldId xmlns:r="http://schemas.openxmlformats.org/officeDocument/2006/relationships" id="262" r:id="R406ad84f9bab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e8b6e15b04d3d" /><Relationship Type="http://schemas.openxmlformats.org/officeDocument/2006/relationships/slide" Target="/ppt/slides/slide1.xml" Id="R822350a57c43474c" /><Relationship Type="http://schemas.openxmlformats.org/officeDocument/2006/relationships/slide" Target="/ppt/slides/slide2.xml" Id="R02e33e362cea4fbc" /><Relationship Type="http://schemas.openxmlformats.org/officeDocument/2006/relationships/slide" Target="/ppt/slides/slide3.xml" Id="R33e202ea28b5476f" /><Relationship Type="http://schemas.openxmlformats.org/officeDocument/2006/relationships/slide" Target="/ppt/slides/slide4.xml" Id="R9bc5e0f6f887435d" /><Relationship Type="http://schemas.openxmlformats.org/officeDocument/2006/relationships/slide" Target="/ppt/slides/slide5.xml" Id="Rf115df24d0ba4360" /><Relationship Type="http://schemas.openxmlformats.org/officeDocument/2006/relationships/slide" Target="/ppt/slides/slide6.xml" Id="Rb5bafe9684f646f2" /><Relationship Type="http://schemas.openxmlformats.org/officeDocument/2006/relationships/slide" Target="/ppt/slides/slide7.xml" Id="R406ad84f9bab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87c18fe82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f711145a4b8a" /><Relationship Type="http://schemas.openxmlformats.org/officeDocument/2006/relationships/theme" Target="/ppt/slideMasters/theme/theme1.xml" Id="Rbca62f3db38c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8f711145a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5b6edbed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cb00802e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dc84e683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ea461da0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3de902ab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0a74dfde2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d99b7e1c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