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f8c11e19b45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acb1ac7694e2c"/>
  </p:sldMasterIdLst>
  <p:sldIdLst>
    <p:sldId xmlns:r="http://schemas.openxmlformats.org/officeDocument/2006/relationships" id="256" r:id="R82c0f447f5f6428a"/>
    <p:sldId xmlns:r="http://schemas.openxmlformats.org/officeDocument/2006/relationships" id="257" r:id="R2c55c0a9317a43c8"/>
    <p:sldId xmlns:r="http://schemas.openxmlformats.org/officeDocument/2006/relationships" id="258" r:id="Rf31b6ef952a44897"/>
    <p:sldId xmlns:r="http://schemas.openxmlformats.org/officeDocument/2006/relationships" id="259" r:id="R635253786e2c4377"/>
    <p:sldId xmlns:r="http://schemas.openxmlformats.org/officeDocument/2006/relationships" id="260" r:id="Rdc33e668ed8c4410"/>
    <p:sldId xmlns:r="http://schemas.openxmlformats.org/officeDocument/2006/relationships" id="261" r:id="Rc41511ace9d24359"/>
    <p:sldId xmlns:r="http://schemas.openxmlformats.org/officeDocument/2006/relationships" id="262" r:id="R324423ed67a1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acb1ac7694e2c" /><Relationship Type="http://schemas.openxmlformats.org/officeDocument/2006/relationships/slide" Target="/ppt/slides/slide1.xml" Id="R82c0f447f5f6428a" /><Relationship Type="http://schemas.openxmlformats.org/officeDocument/2006/relationships/slide" Target="/ppt/slides/slide2.xml" Id="R2c55c0a9317a43c8" /><Relationship Type="http://schemas.openxmlformats.org/officeDocument/2006/relationships/slide" Target="/ppt/slides/slide3.xml" Id="Rf31b6ef952a44897" /><Relationship Type="http://schemas.openxmlformats.org/officeDocument/2006/relationships/slide" Target="/ppt/slides/slide4.xml" Id="R635253786e2c4377" /><Relationship Type="http://schemas.openxmlformats.org/officeDocument/2006/relationships/slide" Target="/ppt/slides/slide5.xml" Id="Rdc33e668ed8c4410" /><Relationship Type="http://schemas.openxmlformats.org/officeDocument/2006/relationships/slide" Target="/ppt/slides/slide6.xml" Id="Rc41511ace9d24359" /><Relationship Type="http://schemas.openxmlformats.org/officeDocument/2006/relationships/slide" Target="/ppt/slides/slide7.xml" Id="R324423ed67a1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f09f3cc1a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648d3b9bd4a53" /><Relationship Type="http://schemas.openxmlformats.org/officeDocument/2006/relationships/theme" Target="/ppt/slideMasters/theme/theme1.xml" Id="R028789e5842e4e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648d3b9bd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08b4383cd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98400149946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290b06266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7abea9cce42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08d6acb1945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1c615638e49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f15a076b846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ALHA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ALHA HOLDING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26 832 385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19 083 935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23 540 407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ALEKSANDER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Lønnestien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922 703 477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