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883ad424304b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8b700ea04b4dd4"/>
  </p:sldMasterIdLst>
  <p:sldIdLst>
    <p:sldId xmlns:r="http://schemas.openxmlformats.org/officeDocument/2006/relationships" id="256" r:id="Rf73ff615fe3e4d31"/>
    <p:sldId xmlns:r="http://schemas.openxmlformats.org/officeDocument/2006/relationships" id="257" r:id="R95c64258727e4f62"/>
    <p:sldId xmlns:r="http://schemas.openxmlformats.org/officeDocument/2006/relationships" id="258" r:id="R0630266217d14924"/>
    <p:sldId xmlns:r="http://schemas.openxmlformats.org/officeDocument/2006/relationships" id="259" r:id="R056286c757394dbb"/>
    <p:sldId xmlns:r="http://schemas.openxmlformats.org/officeDocument/2006/relationships" id="260" r:id="R678696f280bf4d94"/>
    <p:sldId xmlns:r="http://schemas.openxmlformats.org/officeDocument/2006/relationships" id="261" r:id="R6a2e68063b044b76"/>
    <p:sldId xmlns:r="http://schemas.openxmlformats.org/officeDocument/2006/relationships" id="262" r:id="R487798e6c3794b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b700ea04b4dd4" /><Relationship Type="http://schemas.openxmlformats.org/officeDocument/2006/relationships/slide" Target="/ppt/slides/slide1.xml" Id="Rf73ff615fe3e4d31" /><Relationship Type="http://schemas.openxmlformats.org/officeDocument/2006/relationships/slide" Target="/ppt/slides/slide2.xml" Id="R95c64258727e4f62" /><Relationship Type="http://schemas.openxmlformats.org/officeDocument/2006/relationships/slide" Target="/ppt/slides/slide3.xml" Id="R0630266217d14924" /><Relationship Type="http://schemas.openxmlformats.org/officeDocument/2006/relationships/slide" Target="/ppt/slides/slide4.xml" Id="R056286c757394dbb" /><Relationship Type="http://schemas.openxmlformats.org/officeDocument/2006/relationships/slide" Target="/ppt/slides/slide5.xml" Id="R678696f280bf4d94" /><Relationship Type="http://schemas.openxmlformats.org/officeDocument/2006/relationships/slide" Target="/ppt/slides/slide6.xml" Id="R6a2e68063b044b76" /><Relationship Type="http://schemas.openxmlformats.org/officeDocument/2006/relationships/slide" Target="/ppt/slides/slide7.xml" Id="R487798e6c3794b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9e23026e844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9108015cf4c14" /><Relationship Type="http://schemas.openxmlformats.org/officeDocument/2006/relationships/theme" Target="/ppt/slideMasters/theme/theme1.xml" Id="Rb443ffbb176a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9108015cf4c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172f12c8046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81aa241c1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aafd15932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d5b364a6a4c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45bbe498d4f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954d9a8ae4d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cfa27d60c46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H.N.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H.N.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NYBERG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Fredensborgveien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