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58d20b9c2547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7c906138b4064"/>
  </p:sldMasterIdLst>
  <p:sldIdLst>
    <p:sldId xmlns:r="http://schemas.openxmlformats.org/officeDocument/2006/relationships" id="256" r:id="R972b100662474087"/>
    <p:sldId xmlns:r="http://schemas.openxmlformats.org/officeDocument/2006/relationships" id="257" r:id="R750c9e842ba24f36"/>
    <p:sldId xmlns:r="http://schemas.openxmlformats.org/officeDocument/2006/relationships" id="258" r:id="R2b3c6d074ae74c3c"/>
    <p:sldId xmlns:r="http://schemas.openxmlformats.org/officeDocument/2006/relationships" id="259" r:id="R3c5b95e021d24336"/>
    <p:sldId xmlns:r="http://schemas.openxmlformats.org/officeDocument/2006/relationships" id="260" r:id="Rdab80830e45e4a98"/>
    <p:sldId xmlns:r="http://schemas.openxmlformats.org/officeDocument/2006/relationships" id="261" r:id="Ra5958227ce0743dd"/>
    <p:sldId xmlns:r="http://schemas.openxmlformats.org/officeDocument/2006/relationships" id="262" r:id="Ra7fdc3e72d40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7c906138b4064" /><Relationship Type="http://schemas.openxmlformats.org/officeDocument/2006/relationships/slide" Target="/ppt/slides/slide1.xml" Id="R972b100662474087" /><Relationship Type="http://schemas.openxmlformats.org/officeDocument/2006/relationships/slide" Target="/ppt/slides/slide2.xml" Id="R750c9e842ba24f36" /><Relationship Type="http://schemas.openxmlformats.org/officeDocument/2006/relationships/slide" Target="/ppt/slides/slide3.xml" Id="R2b3c6d074ae74c3c" /><Relationship Type="http://schemas.openxmlformats.org/officeDocument/2006/relationships/slide" Target="/ppt/slides/slide4.xml" Id="R3c5b95e021d24336" /><Relationship Type="http://schemas.openxmlformats.org/officeDocument/2006/relationships/slide" Target="/ppt/slides/slide5.xml" Id="Rdab80830e45e4a98" /><Relationship Type="http://schemas.openxmlformats.org/officeDocument/2006/relationships/slide" Target="/ppt/slides/slide6.xml" Id="Ra5958227ce0743dd" /><Relationship Type="http://schemas.openxmlformats.org/officeDocument/2006/relationships/slide" Target="/ppt/slides/slide7.xml" Id="Ra7fdc3e72d40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1f3403148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29ff5327485b" /><Relationship Type="http://schemas.openxmlformats.org/officeDocument/2006/relationships/theme" Target="/ppt/slideMasters/theme/theme1.xml" Id="R828767d11cc741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e629ff532748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d9f4542cf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0889e6f42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89dc266854c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08b2883bb4c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eec3db044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1a5c7e095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771922738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