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478aa2f2064d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68b8c8ae674c2e"/>
  </p:sldMasterIdLst>
  <p:sldIdLst>
    <p:sldId xmlns:r="http://schemas.openxmlformats.org/officeDocument/2006/relationships" id="256" r:id="Rb676c91cb1c5454c"/>
    <p:sldId xmlns:r="http://schemas.openxmlformats.org/officeDocument/2006/relationships" id="257" r:id="Rd08df2b03a2146cd"/>
    <p:sldId xmlns:r="http://schemas.openxmlformats.org/officeDocument/2006/relationships" id="258" r:id="R6c974c7f00a14097"/>
    <p:sldId xmlns:r="http://schemas.openxmlformats.org/officeDocument/2006/relationships" id="259" r:id="R4cf01fdb36f94c96"/>
    <p:sldId xmlns:r="http://schemas.openxmlformats.org/officeDocument/2006/relationships" id="260" r:id="Rf68248202eaf49df"/>
    <p:sldId xmlns:r="http://schemas.openxmlformats.org/officeDocument/2006/relationships" id="261" r:id="R5fb5e0e8fa104c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68b8c8ae674c2e" /><Relationship Type="http://schemas.openxmlformats.org/officeDocument/2006/relationships/slide" Target="/ppt/slides/slide1.xml" Id="Rb676c91cb1c5454c" /><Relationship Type="http://schemas.openxmlformats.org/officeDocument/2006/relationships/slide" Target="/ppt/slides/slide2.xml" Id="Rd08df2b03a2146cd" /><Relationship Type="http://schemas.openxmlformats.org/officeDocument/2006/relationships/slide" Target="/ppt/slides/slide3.xml" Id="R6c974c7f00a14097" /><Relationship Type="http://schemas.openxmlformats.org/officeDocument/2006/relationships/slide" Target="/ppt/slides/slide4.xml" Id="R4cf01fdb36f94c96" /><Relationship Type="http://schemas.openxmlformats.org/officeDocument/2006/relationships/slide" Target="/ppt/slides/slide5.xml" Id="Rf68248202eaf49df" /><Relationship Type="http://schemas.openxmlformats.org/officeDocument/2006/relationships/slide" Target="/ppt/slides/slide6.xml" Id="R5fb5e0e8fa104c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2bf0cdbd0c4a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6f2e386bbb40fd" /><Relationship Type="http://schemas.openxmlformats.org/officeDocument/2006/relationships/theme" Target="/ppt/slideMasters/theme/theme1.xml" Id="R25e915981bd14c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6f2e386bbb40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1dbfcaaccc44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39dd52cb6f4f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5b8ab3fc7b44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7d9ba0a0504a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0463f2618c4a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c4ad37f4fe4f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AIDER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AIDER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AIDER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AIDER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AIDER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AIDER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Johans gate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922 633 452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AIDER AS</a:t>
            </a:r>
          </a:p>
        </p:txBody>
      </p:sp>
    </p:spTree>
  </p:cSld>
  <p:clrMapOvr>
    <a:masterClrMapping xmlns:a="http://schemas.openxmlformats.org/drawingml/2006/main"/>
  </p:clrMapOvr>
</p:sld>
</file>