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fdbdda15d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c3384dc4e41c2"/>
  </p:sldMasterIdLst>
  <p:sldIdLst>
    <p:sldId xmlns:r="http://schemas.openxmlformats.org/officeDocument/2006/relationships" id="256" r:id="Rc46b090bf2d94917"/>
    <p:sldId xmlns:r="http://schemas.openxmlformats.org/officeDocument/2006/relationships" id="257" r:id="R41416d365a49490a"/>
    <p:sldId xmlns:r="http://schemas.openxmlformats.org/officeDocument/2006/relationships" id="258" r:id="Rd987023a93ee41c1"/>
    <p:sldId xmlns:r="http://schemas.openxmlformats.org/officeDocument/2006/relationships" id="259" r:id="Ra2e9ab0d60ce4086"/>
    <p:sldId xmlns:r="http://schemas.openxmlformats.org/officeDocument/2006/relationships" id="260" r:id="R7a12d0e1275e4cc5"/>
    <p:sldId xmlns:r="http://schemas.openxmlformats.org/officeDocument/2006/relationships" id="261" r:id="R8f7ee23bf6384fbe"/>
    <p:sldId xmlns:r="http://schemas.openxmlformats.org/officeDocument/2006/relationships" id="262" r:id="R379d5d7f4f12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c3384dc4e41c2" /><Relationship Type="http://schemas.openxmlformats.org/officeDocument/2006/relationships/slide" Target="/ppt/slides/slide1.xml" Id="Rc46b090bf2d94917" /><Relationship Type="http://schemas.openxmlformats.org/officeDocument/2006/relationships/slide" Target="/ppt/slides/slide2.xml" Id="R41416d365a49490a" /><Relationship Type="http://schemas.openxmlformats.org/officeDocument/2006/relationships/slide" Target="/ppt/slides/slide3.xml" Id="Rd987023a93ee41c1" /><Relationship Type="http://schemas.openxmlformats.org/officeDocument/2006/relationships/slide" Target="/ppt/slides/slide4.xml" Id="Ra2e9ab0d60ce4086" /><Relationship Type="http://schemas.openxmlformats.org/officeDocument/2006/relationships/slide" Target="/ppt/slides/slide5.xml" Id="R7a12d0e1275e4cc5" /><Relationship Type="http://schemas.openxmlformats.org/officeDocument/2006/relationships/slide" Target="/ppt/slides/slide6.xml" Id="R8f7ee23bf6384fbe" /><Relationship Type="http://schemas.openxmlformats.org/officeDocument/2006/relationships/slide" Target="/ppt/slides/slide7.xml" Id="R379d5d7f4f12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40298394e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58c4d568497a" /><Relationship Type="http://schemas.openxmlformats.org/officeDocument/2006/relationships/theme" Target="/ppt/slideMasters/theme/theme1.xml" Id="R5daf9ba364f5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c58c4d568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2c312921e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8a7b6f8f9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7378dd433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9536fbd05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4f73f895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505812344f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0e6db11ec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5 997 467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2 349 022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BALANCE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BERG STENSTRØM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922 606 099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