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921917248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812fb753247cd"/>
  </p:sldMasterIdLst>
  <p:sldIdLst>
    <p:sldId xmlns:r="http://schemas.openxmlformats.org/officeDocument/2006/relationships" id="256" r:id="R3108ab84798d4c23"/>
    <p:sldId xmlns:r="http://schemas.openxmlformats.org/officeDocument/2006/relationships" id="257" r:id="Rd4b6da5c2cf5433a"/>
    <p:sldId xmlns:r="http://schemas.openxmlformats.org/officeDocument/2006/relationships" id="258" r:id="R7d6aa3271a7246ae"/>
    <p:sldId xmlns:r="http://schemas.openxmlformats.org/officeDocument/2006/relationships" id="259" r:id="R2edc6a2ea138478a"/>
    <p:sldId xmlns:r="http://schemas.openxmlformats.org/officeDocument/2006/relationships" id="260" r:id="Rc3f82e458a9842db"/>
    <p:sldId xmlns:r="http://schemas.openxmlformats.org/officeDocument/2006/relationships" id="261" r:id="R693241f435bb4ed6"/>
    <p:sldId xmlns:r="http://schemas.openxmlformats.org/officeDocument/2006/relationships" id="262" r:id="R6183a62f162d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812fb753247cd" /><Relationship Type="http://schemas.openxmlformats.org/officeDocument/2006/relationships/slide" Target="/ppt/slides/slide1.xml" Id="R3108ab84798d4c23" /><Relationship Type="http://schemas.openxmlformats.org/officeDocument/2006/relationships/slide" Target="/ppt/slides/slide2.xml" Id="Rd4b6da5c2cf5433a" /><Relationship Type="http://schemas.openxmlformats.org/officeDocument/2006/relationships/slide" Target="/ppt/slides/slide3.xml" Id="R7d6aa3271a7246ae" /><Relationship Type="http://schemas.openxmlformats.org/officeDocument/2006/relationships/slide" Target="/ppt/slides/slide4.xml" Id="R2edc6a2ea138478a" /><Relationship Type="http://schemas.openxmlformats.org/officeDocument/2006/relationships/slide" Target="/ppt/slides/slide5.xml" Id="Rc3f82e458a9842db" /><Relationship Type="http://schemas.openxmlformats.org/officeDocument/2006/relationships/slide" Target="/ppt/slides/slide6.xml" Id="R693241f435bb4ed6" /><Relationship Type="http://schemas.openxmlformats.org/officeDocument/2006/relationships/slide" Target="/ppt/slides/slide7.xml" Id="R6183a62f162d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991635012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48ab76144060" /><Relationship Type="http://schemas.openxmlformats.org/officeDocument/2006/relationships/theme" Target="/ppt/slideMasters/theme/theme1.xml" Id="Re261d7b1d97f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b48ab7614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82fecf79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72e42d83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66611ba4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848bdff3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1e7f0438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100167cea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2c8cc7cab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2 163 834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2 198 076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WÅGELSBY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Wågelsby, Hyttemesterveien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922 569 231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HOLDING AS</a:t>
            </a:r>
          </a:p>
        </p:txBody>
      </p:sp>
    </p:spTree>
  </p:cSld>
  <p:clrMapOvr>
    <a:masterClrMapping xmlns:a="http://schemas.openxmlformats.org/drawingml/2006/main"/>
  </p:clrMapOvr>
</p:sld>
</file>