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cea47abc164b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936cc135d4cb4"/>
  </p:sldMasterIdLst>
  <p:sldIdLst>
    <p:sldId xmlns:r="http://schemas.openxmlformats.org/officeDocument/2006/relationships" id="256" r:id="R797a558e89804539"/>
    <p:sldId xmlns:r="http://schemas.openxmlformats.org/officeDocument/2006/relationships" id="257" r:id="R5bd19dfbbb2b45a9"/>
    <p:sldId xmlns:r="http://schemas.openxmlformats.org/officeDocument/2006/relationships" id="258" r:id="Ra8da80f1f0fd4a7f"/>
    <p:sldId xmlns:r="http://schemas.openxmlformats.org/officeDocument/2006/relationships" id="259" r:id="Rd140079b1522454f"/>
    <p:sldId xmlns:r="http://schemas.openxmlformats.org/officeDocument/2006/relationships" id="260" r:id="R6a043de105e34452"/>
    <p:sldId xmlns:r="http://schemas.openxmlformats.org/officeDocument/2006/relationships" id="261" r:id="Rf7e2e69cbdbc430a"/>
    <p:sldId xmlns:r="http://schemas.openxmlformats.org/officeDocument/2006/relationships" id="262" r:id="Rb6cd7c70431c44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936cc135d4cb4" /><Relationship Type="http://schemas.openxmlformats.org/officeDocument/2006/relationships/slide" Target="/ppt/slides/slide1.xml" Id="R797a558e89804539" /><Relationship Type="http://schemas.openxmlformats.org/officeDocument/2006/relationships/slide" Target="/ppt/slides/slide2.xml" Id="R5bd19dfbbb2b45a9" /><Relationship Type="http://schemas.openxmlformats.org/officeDocument/2006/relationships/slide" Target="/ppt/slides/slide3.xml" Id="Ra8da80f1f0fd4a7f" /><Relationship Type="http://schemas.openxmlformats.org/officeDocument/2006/relationships/slide" Target="/ppt/slides/slide4.xml" Id="Rd140079b1522454f" /><Relationship Type="http://schemas.openxmlformats.org/officeDocument/2006/relationships/slide" Target="/ppt/slides/slide5.xml" Id="R6a043de105e34452" /><Relationship Type="http://schemas.openxmlformats.org/officeDocument/2006/relationships/slide" Target="/ppt/slides/slide6.xml" Id="Rf7e2e69cbdbc430a" /><Relationship Type="http://schemas.openxmlformats.org/officeDocument/2006/relationships/slide" Target="/ppt/slides/slide7.xml" Id="Rb6cd7c70431c44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8223c44f040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a1870796fa481a" /><Relationship Type="http://schemas.openxmlformats.org/officeDocument/2006/relationships/theme" Target="/ppt/slideMasters/theme/theme1.xml" Id="R90bd0efcae7349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a1870796fa48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b98fb5b0843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0ce463c8842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232ea948248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7a4d7f5e24a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91ca35de747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81334133344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ca753bd3a44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STEINBEKK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 INVEST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194 325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719 622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1 166 290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ODD ARNE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EVA DAGMAR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AMUND NERENG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LAURITZEN ANNA NERENG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Steinbekkveien 12B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922 425 477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STEINBEKK INVEST AS</a:t>
            </a:r>
          </a:p>
        </p:txBody>
      </p:sp>
    </p:spTree>
  </p:cSld>
  <p:clrMapOvr>
    <a:masterClrMapping xmlns:a="http://schemas.openxmlformats.org/drawingml/2006/main"/>
  </p:clrMapOvr>
</p:sld>
</file>