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1e46ef90ad46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b07ccfb644bc7"/>
  </p:sldMasterIdLst>
  <p:sldIdLst>
    <p:sldId xmlns:r="http://schemas.openxmlformats.org/officeDocument/2006/relationships" id="256" r:id="Rbc8a1b680d7342e3"/>
    <p:sldId xmlns:r="http://schemas.openxmlformats.org/officeDocument/2006/relationships" id="257" r:id="Re62eaed000564b98"/>
    <p:sldId xmlns:r="http://schemas.openxmlformats.org/officeDocument/2006/relationships" id="258" r:id="Rf65f16bc9b534543"/>
    <p:sldId xmlns:r="http://schemas.openxmlformats.org/officeDocument/2006/relationships" id="259" r:id="R6cca75d70a92401a"/>
    <p:sldId xmlns:r="http://schemas.openxmlformats.org/officeDocument/2006/relationships" id="260" r:id="R7a913fbb9f9e48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b07ccfb644bc7" /><Relationship Type="http://schemas.openxmlformats.org/officeDocument/2006/relationships/slide" Target="/ppt/slides/slide1.xml" Id="Rbc8a1b680d7342e3" /><Relationship Type="http://schemas.openxmlformats.org/officeDocument/2006/relationships/slide" Target="/ppt/slides/slide2.xml" Id="Re62eaed000564b98" /><Relationship Type="http://schemas.openxmlformats.org/officeDocument/2006/relationships/slide" Target="/ppt/slides/slide3.xml" Id="Rf65f16bc9b534543" /><Relationship Type="http://schemas.openxmlformats.org/officeDocument/2006/relationships/slide" Target="/ppt/slides/slide4.xml" Id="R6cca75d70a92401a" /><Relationship Type="http://schemas.openxmlformats.org/officeDocument/2006/relationships/slide" Target="/ppt/slides/slide5.xml" Id="R7a913fbb9f9e48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fa10602b541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f77a9fa494891" /><Relationship Type="http://schemas.openxmlformats.org/officeDocument/2006/relationships/theme" Target="/ppt/slideMasters/theme/theme1.xml" Id="Rdf4dce652d0d4a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df77a9fa4948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fe675d81940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ecbf822ad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38f5dde73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58879538447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d76bd8d32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KOMMUNE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Birkelands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922 421 498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LYNGDAL KOMMUNE</a:t>
            </a:r>
          </a:p>
        </p:txBody>
      </p:sp>
    </p:spTree>
  </p:cSld>
  <p:clrMapOvr>
    <a:masterClrMapping xmlns:a="http://schemas.openxmlformats.org/drawingml/2006/main"/>
  </p:clrMapOvr>
</p:sld>
</file>