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4c4cf3c3e4c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a01235c6544538"/>
  </p:sldMasterIdLst>
  <p:sldIdLst>
    <p:sldId xmlns:r="http://schemas.openxmlformats.org/officeDocument/2006/relationships" id="256" r:id="Re6e35a0a127f4b5c"/>
    <p:sldId xmlns:r="http://schemas.openxmlformats.org/officeDocument/2006/relationships" id="257" r:id="R5391535d8ad14bec"/>
    <p:sldId xmlns:r="http://schemas.openxmlformats.org/officeDocument/2006/relationships" id="258" r:id="R3c404aa9b18142cc"/>
    <p:sldId xmlns:r="http://schemas.openxmlformats.org/officeDocument/2006/relationships" id="259" r:id="R0227d8b0673c46d0"/>
    <p:sldId xmlns:r="http://schemas.openxmlformats.org/officeDocument/2006/relationships" id="260" r:id="Rdbf1b090f3794579"/>
    <p:sldId xmlns:r="http://schemas.openxmlformats.org/officeDocument/2006/relationships" id="261" r:id="R743ce543a8d24204"/>
    <p:sldId xmlns:r="http://schemas.openxmlformats.org/officeDocument/2006/relationships" id="262" r:id="Rc68bb81d6c224d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01235c6544538" /><Relationship Type="http://schemas.openxmlformats.org/officeDocument/2006/relationships/slide" Target="/ppt/slides/slide1.xml" Id="Re6e35a0a127f4b5c" /><Relationship Type="http://schemas.openxmlformats.org/officeDocument/2006/relationships/slide" Target="/ppt/slides/slide2.xml" Id="R5391535d8ad14bec" /><Relationship Type="http://schemas.openxmlformats.org/officeDocument/2006/relationships/slide" Target="/ppt/slides/slide3.xml" Id="R3c404aa9b18142cc" /><Relationship Type="http://schemas.openxmlformats.org/officeDocument/2006/relationships/slide" Target="/ppt/slides/slide4.xml" Id="R0227d8b0673c46d0" /><Relationship Type="http://schemas.openxmlformats.org/officeDocument/2006/relationships/slide" Target="/ppt/slides/slide5.xml" Id="Rdbf1b090f3794579" /><Relationship Type="http://schemas.openxmlformats.org/officeDocument/2006/relationships/slide" Target="/ppt/slides/slide6.xml" Id="R743ce543a8d24204" /><Relationship Type="http://schemas.openxmlformats.org/officeDocument/2006/relationships/slide" Target="/ppt/slides/slide7.xml" Id="Rc68bb81d6c224d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40ca2d9c4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6e292951446e6" /><Relationship Type="http://schemas.openxmlformats.org/officeDocument/2006/relationships/theme" Target="/ppt/slideMasters/theme/theme1.xml" Id="Re1522a9028a8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c6e292951446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d06b8b9484d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8e53b187541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8529274a74f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7ca82fdd442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cc90d25d34a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fbbf5576540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12bcb95d344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15 332 795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2 662 284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6 712 166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ANNE-GRETE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VIDAR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LAGET ERIK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922 376 883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